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85" r:id="rId6"/>
    <p:sldId id="287" r:id="rId7"/>
    <p:sldId id="307" r:id="rId8"/>
    <p:sldId id="305" r:id="rId9"/>
  </p:sldIdLst>
  <p:sldSz cx="12192000" cy="6858000"/>
  <p:notesSz cx="6797675" cy="9926638"/>
  <p:custDataLst>
    <p:tags r:id="rId12"/>
  </p:custData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lkomst og agenda" id="{56D0B7DC-B3C6-45B0-8D49-1B75CD065172}">
          <p14:sldIdLst>
            <p14:sldId id="257"/>
            <p14:sldId id="285"/>
          </p14:sldIdLst>
        </p14:section>
        <p14:section name="Tjek ind" id="{86ABE8E5-ACAC-4890-906E-FCD6AA643754}">
          <p14:sldIdLst>
            <p14:sldId id="287"/>
          </p14:sldIdLst>
        </p14:section>
        <p14:section name="Præsentation af produkt" id="{15904C35-0D69-43AC-BCBD-566BFFED9E6D}">
          <p14:sldIdLst>
            <p14:sldId id="307"/>
          </p14:sldIdLst>
        </p14:section>
        <p14:section name="Tjek-ud" id="{0548091B-CD36-472B-A2E2-DD20459086F9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the Kirstine Juhl Hollen" initials="MKJH" lastIdx="5" clrIdx="0">
    <p:extLst>
      <p:ext uri="{19B8F6BF-5375-455C-9EA6-DF929625EA0E}">
        <p15:presenceInfo xmlns:p15="http://schemas.microsoft.com/office/powerpoint/2012/main" userId="S::MJH@ucn.dk::2314f2a6-15dc-4b08-925d-84dd3c8550c5" providerId="AD"/>
      </p:ext>
    </p:extLst>
  </p:cmAuthor>
  <p:cmAuthor id="2" name="Søren Mikael Kristensen" initials="SK" lastIdx="4" clrIdx="1">
    <p:extLst>
      <p:ext uri="{19B8F6BF-5375-455C-9EA6-DF929625EA0E}">
        <p15:presenceInfo xmlns:p15="http://schemas.microsoft.com/office/powerpoint/2012/main" userId="S::smk@ucn.dk::15e24690-e703-434e-94b5-3460daa77a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5474B-4D05-4222-8143-693F900137A6}" v="1" dt="2023-02-24T15:01:43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69182" autoAdjust="0"/>
  </p:normalViewPr>
  <p:slideViewPr>
    <p:cSldViewPr snapToGrid="0" snapToObjects="1">
      <p:cViewPr varScale="1">
        <p:scale>
          <a:sx n="59" d="100"/>
          <a:sy n="59" d="100"/>
        </p:scale>
        <p:origin x="158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nille Stenkil Hansen" userId="2ffe6503-e1fa-4a04-b4aa-9644472a622a" providerId="ADAL" clId="{7015474B-4D05-4222-8143-693F900137A6}"/>
    <pc:docChg chg="custSel modSld">
      <pc:chgData name="Pernille Stenkil Hansen" userId="2ffe6503-e1fa-4a04-b4aa-9644472a622a" providerId="ADAL" clId="{7015474B-4D05-4222-8143-693F900137A6}" dt="2023-02-24T15:02:04.725" v="3" actId="478"/>
      <pc:docMkLst>
        <pc:docMk/>
      </pc:docMkLst>
      <pc:sldChg chg="addSp delSp modSp mod">
        <pc:chgData name="Pernille Stenkil Hansen" userId="2ffe6503-e1fa-4a04-b4aa-9644472a622a" providerId="ADAL" clId="{7015474B-4D05-4222-8143-693F900137A6}" dt="2023-02-24T15:01:49.720" v="2" actId="1076"/>
        <pc:sldMkLst>
          <pc:docMk/>
          <pc:sldMk cId="1780984035" sldId="257"/>
        </pc:sldMkLst>
        <pc:graphicFrameChg chg="add mod">
          <ac:chgData name="Pernille Stenkil Hansen" userId="2ffe6503-e1fa-4a04-b4aa-9644472a622a" providerId="ADAL" clId="{7015474B-4D05-4222-8143-693F900137A6}" dt="2023-02-24T15:01:49.720" v="2" actId="1076"/>
          <ac:graphicFrameMkLst>
            <pc:docMk/>
            <pc:sldMk cId="1780984035" sldId="257"/>
            <ac:graphicFrameMk id="2" creationId="{81E1DEEE-A67A-42BF-8CE7-D822D3931FF5}"/>
          </ac:graphicFrameMkLst>
        </pc:graphicFrameChg>
        <pc:graphicFrameChg chg="del">
          <ac:chgData name="Pernille Stenkil Hansen" userId="2ffe6503-e1fa-4a04-b4aa-9644472a622a" providerId="ADAL" clId="{7015474B-4D05-4222-8143-693F900137A6}" dt="2023-02-24T15:01:28.292" v="0" actId="478"/>
          <ac:graphicFrameMkLst>
            <pc:docMk/>
            <pc:sldMk cId="1780984035" sldId="257"/>
            <ac:graphicFrameMk id="6" creationId="{C3196F46-9BA7-4C8F-BC9A-8F7ECADE2826}"/>
          </ac:graphicFrameMkLst>
        </pc:graphicFrameChg>
      </pc:sldChg>
      <pc:sldChg chg="delSp mod">
        <pc:chgData name="Pernille Stenkil Hansen" userId="2ffe6503-e1fa-4a04-b4aa-9644472a622a" providerId="ADAL" clId="{7015474B-4D05-4222-8143-693F900137A6}" dt="2023-02-24T15:02:04.725" v="3" actId="478"/>
        <pc:sldMkLst>
          <pc:docMk/>
          <pc:sldMk cId="1697173556" sldId="305"/>
        </pc:sldMkLst>
        <pc:grpChg chg="del">
          <ac:chgData name="Pernille Stenkil Hansen" userId="2ffe6503-e1fa-4a04-b4aa-9644472a622a" providerId="ADAL" clId="{7015474B-4D05-4222-8143-693F900137A6}" dt="2023-02-24T15:02:04.725" v="3" actId="478"/>
          <ac:grpSpMkLst>
            <pc:docMk/>
            <pc:sldMk cId="1697173556" sldId="305"/>
            <ac:grpSpMk id="14" creationId="{53F2F378-81C7-4899-A767-32F4FE443890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C549E-9EBC-4B5C-8786-CF89F789ED7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12B69783-8F0E-46D3-A59E-2B0FB9C86402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1.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121249AF-A16C-4E7C-9FC9-3248F4D6DA47}" type="parTrans" cxnId="{C9D166E4-C080-46A8-A144-EDE1441A1620}">
      <dgm:prSet/>
      <dgm:spPr/>
      <dgm:t>
        <a:bodyPr/>
        <a:lstStyle/>
        <a:p>
          <a:endParaRPr lang="da-DK"/>
        </a:p>
      </dgm:t>
    </dgm:pt>
    <dgm:pt modelId="{BD01A439-E828-4FF7-9658-40CB2E0937C9}" type="sibTrans" cxnId="{C9D166E4-C080-46A8-A144-EDE1441A1620}">
      <dgm:prSet/>
      <dgm:spPr/>
      <dgm:t>
        <a:bodyPr/>
        <a:lstStyle/>
        <a:p>
          <a:endParaRPr lang="da-DK"/>
        </a:p>
      </dgm:t>
    </dgm:pt>
    <dgm:pt modelId="{17D0F180-C0ED-4CD7-BC23-DC35BC4D27C1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2.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C697C57D-A856-4DE0-86BD-6ABDC931398A}" type="parTrans" cxnId="{E9553305-4BFC-4D42-A901-77ABBA5E93CE}">
      <dgm:prSet/>
      <dgm:spPr/>
      <dgm:t>
        <a:bodyPr/>
        <a:lstStyle/>
        <a:p>
          <a:endParaRPr lang="da-DK"/>
        </a:p>
      </dgm:t>
    </dgm:pt>
    <dgm:pt modelId="{84B99F77-2840-496E-9946-08B00E1C9B7F}" type="sibTrans" cxnId="{E9553305-4BFC-4D42-A901-77ABBA5E93CE}">
      <dgm:prSet/>
      <dgm:spPr/>
      <dgm:t>
        <a:bodyPr/>
        <a:lstStyle/>
        <a:p>
          <a:endParaRPr lang="da-DK"/>
        </a:p>
      </dgm:t>
    </dgm:pt>
    <dgm:pt modelId="{B00C001D-335E-48E2-A93B-75D513016655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3.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3F97E57E-C12E-42C9-AAA0-D89918B3BD91}" type="parTrans" cxnId="{B35EB1CA-65EB-4B43-AFB8-04572EB0A196}">
      <dgm:prSet/>
      <dgm:spPr/>
      <dgm:t>
        <a:bodyPr/>
        <a:lstStyle/>
        <a:p>
          <a:endParaRPr lang="da-DK"/>
        </a:p>
      </dgm:t>
    </dgm:pt>
    <dgm:pt modelId="{49CE9E9D-0DEF-49D6-BF93-C8392EE85CD4}" type="sibTrans" cxnId="{B35EB1CA-65EB-4B43-AFB8-04572EB0A196}">
      <dgm:prSet/>
      <dgm:spPr/>
      <dgm:t>
        <a:bodyPr/>
        <a:lstStyle/>
        <a:p>
          <a:endParaRPr lang="da-DK"/>
        </a:p>
      </dgm:t>
    </dgm:pt>
    <dgm:pt modelId="{659B42C2-FAE8-45E8-B8E3-9BAF89ED9FD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Refleksion over teknologi og profession</a:t>
          </a:r>
        </a:p>
      </dgm:t>
    </dgm:pt>
    <dgm:pt modelId="{87380FF4-3F91-4E10-A326-3BFC60264830}" type="parTrans" cxnId="{93DEE45B-C8BC-4CEE-A278-3DE2F8377D4C}">
      <dgm:prSet/>
      <dgm:spPr/>
      <dgm:t>
        <a:bodyPr/>
        <a:lstStyle/>
        <a:p>
          <a:endParaRPr lang="da-DK"/>
        </a:p>
      </dgm:t>
    </dgm:pt>
    <dgm:pt modelId="{E715FE38-4326-4803-AD9A-3390314099A2}" type="sibTrans" cxnId="{93DEE45B-C8BC-4CEE-A278-3DE2F8377D4C}">
      <dgm:prSet/>
      <dgm:spPr/>
      <dgm:t>
        <a:bodyPr/>
        <a:lstStyle/>
        <a:p>
          <a:endParaRPr lang="da-DK"/>
        </a:p>
      </dgm:t>
    </dgm:pt>
    <dgm:pt modelId="{6D4F8AD6-A2AA-4C68-8987-3AA2152C32CF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4.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73764139-8EFA-4342-8633-47DFC053341F}" type="parTrans" cxnId="{58EA3E8F-33DD-475C-8084-BBFB557490C9}">
      <dgm:prSet/>
      <dgm:spPr/>
      <dgm:t>
        <a:bodyPr/>
        <a:lstStyle/>
        <a:p>
          <a:endParaRPr lang="da-DK"/>
        </a:p>
      </dgm:t>
    </dgm:pt>
    <dgm:pt modelId="{9C0EF332-4254-4823-943D-4AFA13243509}" type="sibTrans" cxnId="{58EA3E8F-33DD-475C-8084-BBFB557490C9}">
      <dgm:prSet/>
      <dgm:spPr/>
      <dgm:t>
        <a:bodyPr/>
        <a:lstStyle/>
        <a:p>
          <a:endParaRPr lang="da-DK"/>
        </a:p>
      </dgm:t>
    </dgm:pt>
    <dgm:pt modelId="{D8CD1A36-B929-4998-B1C1-B12D46FEC558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5.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F0CFE0A9-B486-4587-AFB2-BA6364D68B1E}" type="parTrans" cxnId="{FD64BCF6-F57E-41A3-A295-F8C1CCEA51E0}">
      <dgm:prSet/>
      <dgm:spPr/>
      <dgm:t>
        <a:bodyPr/>
        <a:lstStyle/>
        <a:p>
          <a:endParaRPr lang="da-DK"/>
        </a:p>
      </dgm:t>
    </dgm:pt>
    <dgm:pt modelId="{04C65B60-3D3F-4840-A239-E0CB9C7220DC}" type="sibTrans" cxnId="{FD64BCF6-F57E-41A3-A295-F8C1CCEA51E0}">
      <dgm:prSet/>
      <dgm:spPr/>
      <dgm:t>
        <a:bodyPr/>
        <a:lstStyle/>
        <a:p>
          <a:endParaRPr lang="da-DK"/>
        </a:p>
      </dgm:t>
    </dgm:pt>
    <dgm:pt modelId="{740687E2-E817-4080-9690-BF2A7B27CB6E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6.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E8D06B93-D26A-43F5-8974-C7BA6EE5E042}" type="parTrans" cxnId="{6390617C-A99E-4B89-A4FE-557B88AAAA06}">
      <dgm:prSet/>
      <dgm:spPr/>
      <dgm:t>
        <a:bodyPr/>
        <a:lstStyle/>
        <a:p>
          <a:endParaRPr lang="da-DK"/>
        </a:p>
      </dgm:t>
    </dgm:pt>
    <dgm:pt modelId="{381091B7-F56B-46B8-A60B-1DEE9FA0BFC1}" type="sibTrans" cxnId="{6390617C-A99E-4B89-A4FE-557B88AAAA06}">
      <dgm:prSet/>
      <dgm:spPr/>
      <dgm:t>
        <a:bodyPr/>
        <a:lstStyle/>
        <a:p>
          <a:endParaRPr lang="da-DK"/>
        </a:p>
      </dgm:t>
    </dgm:pt>
    <dgm:pt modelId="{61E5AA36-802B-4497-8707-393FFB41CF2C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7.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E2761E16-CAAF-4C4F-8B11-4B4109FEFC35}" type="parTrans" cxnId="{2DD99FC0-073D-4066-AAFE-AA631585F6FD}">
      <dgm:prSet/>
      <dgm:spPr/>
      <dgm:t>
        <a:bodyPr/>
        <a:lstStyle/>
        <a:p>
          <a:endParaRPr lang="da-DK"/>
        </a:p>
      </dgm:t>
    </dgm:pt>
    <dgm:pt modelId="{85463465-A880-47F1-BBA3-0EEAA9760B34}" type="sibTrans" cxnId="{2DD99FC0-073D-4066-AAFE-AA631585F6FD}">
      <dgm:prSet/>
      <dgm:spPr/>
      <dgm:t>
        <a:bodyPr/>
        <a:lstStyle/>
        <a:p>
          <a:endParaRPr lang="da-DK"/>
        </a:p>
      </dgm:t>
    </dgm:pt>
    <dgm:pt modelId="{57D92B81-0FFB-45D8-93C3-0A949C304749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dirty="0"/>
            <a:t>8. Møde</a:t>
          </a:r>
          <a:br>
            <a:rPr lang="da-DK" dirty="0"/>
          </a:br>
          <a:r>
            <a:rPr lang="da-DK" dirty="0"/>
            <a:t>[Dato/tid]</a:t>
          </a:r>
        </a:p>
      </dgm:t>
    </dgm:pt>
    <dgm:pt modelId="{37910E89-6A31-44AA-B2E3-9498350C6C17}" type="parTrans" cxnId="{45A51BB4-C83F-4EE2-812D-4DAFE03C8501}">
      <dgm:prSet/>
      <dgm:spPr/>
      <dgm:t>
        <a:bodyPr/>
        <a:lstStyle/>
        <a:p>
          <a:endParaRPr lang="da-DK"/>
        </a:p>
      </dgm:t>
    </dgm:pt>
    <dgm:pt modelId="{0EDB8D65-63E7-4BD7-87D4-D8AB34A99544}" type="sibTrans" cxnId="{45A51BB4-C83F-4EE2-812D-4DAFE03C8501}">
      <dgm:prSet/>
      <dgm:spPr/>
      <dgm:t>
        <a:bodyPr/>
        <a:lstStyle/>
        <a:p>
          <a:endParaRPr lang="da-DK"/>
        </a:p>
      </dgm:t>
    </dgm:pt>
    <dgm:pt modelId="{0DC13689-EAF3-45F3-ADE4-D8D0EDF11E6C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Læreproces og didaktisk fokus</a:t>
          </a:r>
        </a:p>
      </dgm:t>
    </dgm:pt>
    <dgm:pt modelId="{C7BE56F9-14C3-437F-8513-56196A4630DC}" type="parTrans" cxnId="{31634C3B-CC93-419E-BFAC-625C2BFF317D}">
      <dgm:prSet/>
      <dgm:spPr/>
      <dgm:t>
        <a:bodyPr/>
        <a:lstStyle/>
        <a:p>
          <a:endParaRPr lang="da-DK"/>
        </a:p>
      </dgm:t>
    </dgm:pt>
    <dgm:pt modelId="{570443B5-C26D-40A4-8E79-4D4F7CDCC082}" type="sibTrans" cxnId="{31634C3B-CC93-419E-BFAC-625C2BFF317D}">
      <dgm:prSet/>
      <dgm:spPr/>
      <dgm:t>
        <a:bodyPr/>
        <a:lstStyle/>
        <a:p>
          <a:endParaRPr lang="da-DK"/>
        </a:p>
      </dgm:t>
    </dgm:pt>
    <dgm:pt modelId="{D2146064-D23B-4C7D-97D6-3CF7F80D997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 Didaktisk design</a:t>
          </a:r>
        </a:p>
      </dgm:t>
    </dgm:pt>
    <dgm:pt modelId="{5A5928D4-27DC-4357-844E-B6CC5A7B45D9}" type="parTrans" cxnId="{5BDD5880-9DED-42F9-9946-AD2254BEC23D}">
      <dgm:prSet/>
      <dgm:spPr/>
      <dgm:t>
        <a:bodyPr/>
        <a:lstStyle/>
        <a:p>
          <a:endParaRPr lang="da-DK"/>
        </a:p>
      </dgm:t>
    </dgm:pt>
    <dgm:pt modelId="{8F815F82-AD2D-4D44-8A26-26DAB70AF8B5}" type="sibTrans" cxnId="{5BDD5880-9DED-42F9-9946-AD2254BEC23D}">
      <dgm:prSet/>
      <dgm:spPr/>
      <dgm:t>
        <a:bodyPr/>
        <a:lstStyle/>
        <a:p>
          <a:endParaRPr lang="da-DK"/>
        </a:p>
      </dgm:t>
    </dgm:pt>
    <dgm:pt modelId="{274F6C3E-B45D-42F9-AC63-256A31B8BF7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Tilrettelæggelse/eksperiment/problem</a:t>
          </a:r>
        </a:p>
      </dgm:t>
    </dgm:pt>
    <dgm:pt modelId="{510E2441-7386-4147-BF3C-D944A7A66622}" type="parTrans" cxnId="{35F0971D-DAE1-43E3-8742-BF779F5DDB49}">
      <dgm:prSet/>
      <dgm:spPr/>
      <dgm:t>
        <a:bodyPr/>
        <a:lstStyle/>
        <a:p>
          <a:endParaRPr lang="da-DK"/>
        </a:p>
      </dgm:t>
    </dgm:pt>
    <dgm:pt modelId="{51BE2DFB-0C41-48A7-A8BB-BB5E51069D37}" type="sibTrans" cxnId="{35F0971D-DAE1-43E3-8742-BF779F5DDB49}">
      <dgm:prSet/>
      <dgm:spPr/>
      <dgm:t>
        <a:bodyPr/>
        <a:lstStyle/>
        <a:p>
          <a:endParaRPr lang="da-DK"/>
        </a:p>
      </dgm:t>
    </dgm:pt>
    <dgm:pt modelId="{652116C2-0187-41BB-A20A-0F3F78B1BE44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Refleksion</a:t>
          </a:r>
        </a:p>
      </dgm:t>
    </dgm:pt>
    <dgm:pt modelId="{2480BA48-C58B-4DB9-B653-D8C7181799DB}" type="parTrans" cxnId="{084F1621-EBF7-4971-8461-E3394625B7C2}">
      <dgm:prSet/>
      <dgm:spPr/>
      <dgm:t>
        <a:bodyPr/>
        <a:lstStyle/>
        <a:p>
          <a:endParaRPr lang="da-DK"/>
        </a:p>
      </dgm:t>
    </dgm:pt>
    <dgm:pt modelId="{DCB0851C-13D7-495F-A9CA-ED38AAAFF614}" type="sibTrans" cxnId="{084F1621-EBF7-4971-8461-E3394625B7C2}">
      <dgm:prSet/>
      <dgm:spPr/>
      <dgm:t>
        <a:bodyPr/>
        <a:lstStyle/>
        <a:p>
          <a:endParaRPr lang="da-DK"/>
        </a:p>
      </dgm:t>
    </dgm:pt>
    <dgm:pt modelId="{C606B786-0FC3-4F37-BD29-AEAF4AC85B5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/>
            <a:t>Evaluering</a:t>
          </a:r>
          <a:endParaRPr lang="da-DK" dirty="0"/>
        </a:p>
      </dgm:t>
    </dgm:pt>
    <dgm:pt modelId="{EA2DCA39-AE6B-4BCF-9A9E-A54C80C686C8}" type="parTrans" cxnId="{74B5B152-A84A-4FFA-B0B3-E37190A8677B}">
      <dgm:prSet/>
      <dgm:spPr/>
      <dgm:t>
        <a:bodyPr/>
        <a:lstStyle/>
        <a:p>
          <a:endParaRPr lang="da-DK"/>
        </a:p>
      </dgm:t>
    </dgm:pt>
    <dgm:pt modelId="{F57C7436-E1E1-4265-AB3E-FE6C7E003CDF}" type="sibTrans" cxnId="{74B5B152-A84A-4FFA-B0B3-E37190A8677B}">
      <dgm:prSet/>
      <dgm:spPr/>
      <dgm:t>
        <a:bodyPr/>
        <a:lstStyle/>
        <a:p>
          <a:endParaRPr lang="da-DK"/>
        </a:p>
      </dgm:t>
    </dgm:pt>
    <dgm:pt modelId="{45D86189-91ED-4AFF-AB34-800566B1C83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Intro til konceptet</a:t>
          </a:r>
        </a:p>
      </dgm:t>
    </dgm:pt>
    <dgm:pt modelId="{5B97309E-6F27-44E1-8677-1DAB6F381B60}" type="parTrans" cxnId="{95663B6E-75DA-4255-93E3-9E248C6B0264}">
      <dgm:prSet/>
      <dgm:spPr/>
      <dgm:t>
        <a:bodyPr/>
        <a:lstStyle/>
        <a:p>
          <a:endParaRPr lang="da-DK"/>
        </a:p>
      </dgm:t>
    </dgm:pt>
    <dgm:pt modelId="{1C022041-DD81-4068-B424-FE85FE0ECBD4}" type="sibTrans" cxnId="{95663B6E-75DA-4255-93E3-9E248C6B0264}">
      <dgm:prSet/>
      <dgm:spPr/>
      <dgm:t>
        <a:bodyPr/>
        <a:lstStyle/>
        <a:p>
          <a:endParaRPr lang="da-DK"/>
        </a:p>
      </dgm:t>
    </dgm:pt>
    <dgm:pt modelId="{244AC8E5-7948-4870-BD64-19E7E9DBBCE9}">
      <dgm:prSet phldrT="[Tekst]"/>
      <dgm:spPr/>
      <dgm:t>
        <a:bodyPr/>
        <a:lstStyle/>
        <a:p>
          <a:pPr>
            <a:lnSpc>
              <a:spcPct val="100000"/>
            </a:lnSpc>
          </a:pPr>
          <a:endParaRPr lang="da-DK" dirty="0"/>
        </a:p>
      </dgm:t>
    </dgm:pt>
    <dgm:pt modelId="{44F70942-2AAB-4AF5-AF38-AE669F12EB41}" type="parTrans" cxnId="{932A73DA-F2D4-4E53-A7EE-889BFC4C8DB0}">
      <dgm:prSet/>
      <dgm:spPr/>
      <dgm:t>
        <a:bodyPr/>
        <a:lstStyle/>
        <a:p>
          <a:endParaRPr lang="da-DK"/>
        </a:p>
      </dgm:t>
    </dgm:pt>
    <dgm:pt modelId="{0A150EB4-CB70-4D53-B146-DACE0E405FEF}" type="sibTrans" cxnId="{932A73DA-F2D4-4E53-A7EE-889BFC4C8DB0}">
      <dgm:prSet/>
      <dgm:spPr/>
      <dgm:t>
        <a:bodyPr/>
        <a:lstStyle/>
        <a:p>
          <a:endParaRPr lang="da-DK"/>
        </a:p>
      </dgm:t>
    </dgm:pt>
    <dgm:pt modelId="{12238C9A-41F1-45BA-8684-3C82132DBE9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 Opdagelsesfasen</a:t>
          </a:r>
        </a:p>
      </dgm:t>
    </dgm:pt>
    <dgm:pt modelId="{0483924A-33D6-4F19-AE69-79645476951D}" type="parTrans" cxnId="{22527729-142A-41BF-9F0B-554655462490}">
      <dgm:prSet/>
      <dgm:spPr/>
      <dgm:t>
        <a:bodyPr/>
        <a:lstStyle/>
        <a:p>
          <a:endParaRPr lang="da-DK"/>
        </a:p>
      </dgm:t>
    </dgm:pt>
    <dgm:pt modelId="{C174C09E-2F1F-40B5-A691-681A3438C97D}" type="sibTrans" cxnId="{22527729-142A-41BF-9F0B-554655462490}">
      <dgm:prSet/>
      <dgm:spPr/>
      <dgm:t>
        <a:bodyPr/>
        <a:lstStyle/>
        <a:p>
          <a:endParaRPr lang="da-DK"/>
        </a:p>
      </dgm:t>
    </dgm:pt>
    <dgm:pt modelId="{AD666CEC-D1DC-44DA-9B48-032DC3B27094}" type="pres">
      <dgm:prSet presAssocID="{E9FC549E-9EBC-4B5C-8786-CF89F789ED78}" presName="root" presStyleCnt="0">
        <dgm:presLayoutVars>
          <dgm:dir/>
          <dgm:resizeHandles val="exact"/>
        </dgm:presLayoutVars>
      </dgm:prSet>
      <dgm:spPr/>
    </dgm:pt>
    <dgm:pt modelId="{CF776007-A78D-4D88-B54A-7DF82E76948A}" type="pres">
      <dgm:prSet presAssocID="{12B69783-8F0E-46D3-A59E-2B0FB9C86402}" presName="compNode" presStyleCnt="0"/>
      <dgm:spPr/>
    </dgm:pt>
    <dgm:pt modelId="{AC503E53-B33C-424A-9A61-8B58778EFB51}" type="pres">
      <dgm:prSet presAssocID="{12B69783-8F0E-46D3-A59E-2B0FB9C86402}" presName="iconRect" presStyleLbl="node1" presStyleIdx="0" presStyleCnt="8" custLinFactNeighborX="5505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8143E75E-CB24-4223-A521-DA39C209FE8F}" type="pres">
      <dgm:prSet presAssocID="{12B69783-8F0E-46D3-A59E-2B0FB9C86402}" presName="iconSpace" presStyleCnt="0"/>
      <dgm:spPr/>
    </dgm:pt>
    <dgm:pt modelId="{F5B7E0D3-4C27-4691-834F-06BB3004A7A5}" type="pres">
      <dgm:prSet presAssocID="{12B69783-8F0E-46D3-A59E-2B0FB9C86402}" presName="parTx" presStyleLbl="revTx" presStyleIdx="0" presStyleCnt="16" custLinFactNeighborX="8040">
        <dgm:presLayoutVars>
          <dgm:chMax val="0"/>
          <dgm:chPref val="0"/>
        </dgm:presLayoutVars>
      </dgm:prSet>
      <dgm:spPr/>
    </dgm:pt>
    <dgm:pt modelId="{ADBC4E50-29E2-406D-8D33-522CBDD86C59}" type="pres">
      <dgm:prSet presAssocID="{12B69783-8F0E-46D3-A59E-2B0FB9C86402}" presName="txSpace" presStyleCnt="0"/>
      <dgm:spPr/>
    </dgm:pt>
    <dgm:pt modelId="{CF605BB9-3CF5-48A5-8BEB-65E758E13BC5}" type="pres">
      <dgm:prSet presAssocID="{12B69783-8F0E-46D3-A59E-2B0FB9C86402}" presName="desTx" presStyleLbl="revTx" presStyleIdx="1" presStyleCnt="16" custLinFactNeighborX="8040">
        <dgm:presLayoutVars/>
      </dgm:prSet>
      <dgm:spPr/>
    </dgm:pt>
    <dgm:pt modelId="{8A2A41CF-79E9-4F0F-B4FE-32ADE9AB9DAA}" type="pres">
      <dgm:prSet presAssocID="{BD01A439-E828-4FF7-9658-40CB2E0937C9}" presName="sibTrans" presStyleCnt="0"/>
      <dgm:spPr/>
    </dgm:pt>
    <dgm:pt modelId="{9020951C-4DB6-4DEC-8175-E16C8B2A2E7B}" type="pres">
      <dgm:prSet presAssocID="{17D0F180-C0ED-4CD7-BC23-DC35BC4D27C1}" presName="compNode" presStyleCnt="0"/>
      <dgm:spPr/>
    </dgm:pt>
    <dgm:pt modelId="{EB3D607E-BF5F-477E-98D9-D4F3B6D33A19}" type="pres">
      <dgm:prSet presAssocID="{17D0F180-C0ED-4CD7-BC23-DC35BC4D27C1}" presName="iconRect" presStyleLbl="node1" presStyleIdx="1" presStyleCnt="8" custLinFactNeighborX="20580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33BA0DE-F2BD-498B-ADC9-81B1CB39E06C}" type="pres">
      <dgm:prSet presAssocID="{17D0F180-C0ED-4CD7-BC23-DC35BC4D27C1}" presName="iconSpace" presStyleCnt="0"/>
      <dgm:spPr/>
    </dgm:pt>
    <dgm:pt modelId="{BD2CB2DE-7044-4949-A382-B5CF29419D1A}" type="pres">
      <dgm:prSet presAssocID="{17D0F180-C0ED-4CD7-BC23-DC35BC4D27C1}" presName="parTx" presStyleLbl="revTx" presStyleIdx="2" presStyleCnt="16">
        <dgm:presLayoutVars>
          <dgm:chMax val="0"/>
          <dgm:chPref val="0"/>
        </dgm:presLayoutVars>
      </dgm:prSet>
      <dgm:spPr/>
    </dgm:pt>
    <dgm:pt modelId="{790FECBF-EB8D-4461-ABF5-78F7E6FB0C7F}" type="pres">
      <dgm:prSet presAssocID="{17D0F180-C0ED-4CD7-BC23-DC35BC4D27C1}" presName="txSpace" presStyleCnt="0"/>
      <dgm:spPr/>
    </dgm:pt>
    <dgm:pt modelId="{6C418CEF-A596-4ACD-A45F-44A0ED854F9C}" type="pres">
      <dgm:prSet presAssocID="{17D0F180-C0ED-4CD7-BC23-DC35BC4D27C1}" presName="desTx" presStyleLbl="revTx" presStyleIdx="3" presStyleCnt="16">
        <dgm:presLayoutVars/>
      </dgm:prSet>
      <dgm:spPr/>
    </dgm:pt>
    <dgm:pt modelId="{2D850842-3DD7-45E2-A560-01E527F0A79D}" type="pres">
      <dgm:prSet presAssocID="{84B99F77-2840-496E-9946-08B00E1C9B7F}" presName="sibTrans" presStyleCnt="0"/>
      <dgm:spPr/>
    </dgm:pt>
    <dgm:pt modelId="{19FF6016-D1A9-4AE5-A0E6-74AE05BCCBF7}" type="pres">
      <dgm:prSet presAssocID="{B00C001D-335E-48E2-A93B-75D513016655}" presName="compNode" presStyleCnt="0"/>
      <dgm:spPr/>
    </dgm:pt>
    <dgm:pt modelId="{A10D4B71-4FEF-40E4-A3A4-14ED75809DD6}" type="pres">
      <dgm:prSet presAssocID="{B00C001D-335E-48E2-A93B-75D513016655}" presName="iconRect" presStyleLbl="node1" presStyleIdx="2" presStyleCnt="8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8CF5703-DFCF-4CE5-9488-0431627B3C7C}" type="pres">
      <dgm:prSet presAssocID="{B00C001D-335E-48E2-A93B-75D513016655}" presName="iconSpace" presStyleCnt="0"/>
      <dgm:spPr/>
    </dgm:pt>
    <dgm:pt modelId="{B812FB92-595B-4D67-9C26-6E12D0438CC1}" type="pres">
      <dgm:prSet presAssocID="{B00C001D-335E-48E2-A93B-75D513016655}" presName="parTx" presStyleLbl="revTx" presStyleIdx="4" presStyleCnt="16">
        <dgm:presLayoutVars>
          <dgm:chMax val="0"/>
          <dgm:chPref val="0"/>
        </dgm:presLayoutVars>
      </dgm:prSet>
      <dgm:spPr/>
    </dgm:pt>
    <dgm:pt modelId="{7A05E021-AE8C-45D3-9AA4-9F3620CFD464}" type="pres">
      <dgm:prSet presAssocID="{B00C001D-335E-48E2-A93B-75D513016655}" presName="txSpace" presStyleCnt="0"/>
      <dgm:spPr/>
    </dgm:pt>
    <dgm:pt modelId="{EEA6C6A1-78A4-4C63-8D2D-A606BC02A2E7}" type="pres">
      <dgm:prSet presAssocID="{B00C001D-335E-48E2-A93B-75D513016655}" presName="desTx" presStyleLbl="revTx" presStyleIdx="5" presStyleCnt="16">
        <dgm:presLayoutVars/>
      </dgm:prSet>
      <dgm:spPr/>
    </dgm:pt>
    <dgm:pt modelId="{E78D83A0-1994-4F04-8B5B-8D98DD5032FA}" type="pres">
      <dgm:prSet presAssocID="{49CE9E9D-0DEF-49D6-BF93-C8392EE85CD4}" presName="sibTrans" presStyleCnt="0"/>
      <dgm:spPr/>
    </dgm:pt>
    <dgm:pt modelId="{FA3EBB4B-19D1-4AA3-9A48-01836E5E20CD}" type="pres">
      <dgm:prSet presAssocID="{6D4F8AD6-A2AA-4C68-8987-3AA2152C32CF}" presName="compNode" presStyleCnt="0"/>
      <dgm:spPr/>
    </dgm:pt>
    <dgm:pt modelId="{167BFDC5-8E8A-4173-A0B8-91250BEDE818}" type="pres">
      <dgm:prSet presAssocID="{6D4F8AD6-A2AA-4C68-8987-3AA2152C32CF}" presName="iconRect" presStyleLbl="node1" presStyleIdx="3" presStyleCnt="8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F77406B-5526-475E-8589-CD2FE7E8A1F4}" type="pres">
      <dgm:prSet presAssocID="{6D4F8AD6-A2AA-4C68-8987-3AA2152C32CF}" presName="iconSpace" presStyleCnt="0"/>
      <dgm:spPr/>
    </dgm:pt>
    <dgm:pt modelId="{F284F371-1555-4D98-BD4B-1EDC15744E16}" type="pres">
      <dgm:prSet presAssocID="{6D4F8AD6-A2AA-4C68-8987-3AA2152C32CF}" presName="parTx" presStyleLbl="revTx" presStyleIdx="6" presStyleCnt="16">
        <dgm:presLayoutVars>
          <dgm:chMax val="0"/>
          <dgm:chPref val="0"/>
        </dgm:presLayoutVars>
      </dgm:prSet>
      <dgm:spPr/>
    </dgm:pt>
    <dgm:pt modelId="{98E6ED3D-E7EF-4F6D-AB22-B7A5E8D18F5D}" type="pres">
      <dgm:prSet presAssocID="{6D4F8AD6-A2AA-4C68-8987-3AA2152C32CF}" presName="txSpace" presStyleCnt="0"/>
      <dgm:spPr/>
    </dgm:pt>
    <dgm:pt modelId="{129B012B-3F18-46E1-BA58-7F0B300834F5}" type="pres">
      <dgm:prSet presAssocID="{6D4F8AD6-A2AA-4C68-8987-3AA2152C32CF}" presName="desTx" presStyleLbl="revTx" presStyleIdx="7" presStyleCnt="16">
        <dgm:presLayoutVars/>
      </dgm:prSet>
      <dgm:spPr/>
    </dgm:pt>
    <dgm:pt modelId="{187BC987-5338-433C-AFD1-12EC8EEC0625}" type="pres">
      <dgm:prSet presAssocID="{9C0EF332-4254-4823-943D-4AFA13243509}" presName="sibTrans" presStyleCnt="0"/>
      <dgm:spPr/>
    </dgm:pt>
    <dgm:pt modelId="{3DB02841-CE80-456A-8885-9674CB95FBB6}" type="pres">
      <dgm:prSet presAssocID="{D8CD1A36-B929-4998-B1C1-B12D46FEC558}" presName="compNode" presStyleCnt="0"/>
      <dgm:spPr/>
    </dgm:pt>
    <dgm:pt modelId="{7AB8805D-165F-40D8-9908-05F25D19BBC1}" type="pres">
      <dgm:prSet presAssocID="{D8CD1A36-B929-4998-B1C1-B12D46FEC558}" presName="iconRect" presStyleLbl="node1" presStyleIdx="4" presStyleCnt="8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15080B04-0E9A-47A1-8143-265FEFCBCB75}" type="pres">
      <dgm:prSet presAssocID="{D8CD1A36-B929-4998-B1C1-B12D46FEC558}" presName="iconSpace" presStyleCnt="0"/>
      <dgm:spPr/>
    </dgm:pt>
    <dgm:pt modelId="{B1D05943-FC6E-4F90-BE19-7FA76BA91029}" type="pres">
      <dgm:prSet presAssocID="{D8CD1A36-B929-4998-B1C1-B12D46FEC558}" presName="parTx" presStyleLbl="revTx" presStyleIdx="8" presStyleCnt="16">
        <dgm:presLayoutVars>
          <dgm:chMax val="0"/>
          <dgm:chPref val="0"/>
        </dgm:presLayoutVars>
      </dgm:prSet>
      <dgm:spPr/>
    </dgm:pt>
    <dgm:pt modelId="{5D3B5A26-C544-46FC-8ABD-FCB415A90EB5}" type="pres">
      <dgm:prSet presAssocID="{D8CD1A36-B929-4998-B1C1-B12D46FEC558}" presName="txSpace" presStyleCnt="0"/>
      <dgm:spPr/>
    </dgm:pt>
    <dgm:pt modelId="{973F350A-B94A-4E53-A62A-FAA458BE6F07}" type="pres">
      <dgm:prSet presAssocID="{D8CD1A36-B929-4998-B1C1-B12D46FEC558}" presName="desTx" presStyleLbl="revTx" presStyleIdx="9" presStyleCnt="16">
        <dgm:presLayoutVars/>
      </dgm:prSet>
      <dgm:spPr/>
    </dgm:pt>
    <dgm:pt modelId="{8F03FBB2-4226-4EC3-92B2-95FB83169DE5}" type="pres">
      <dgm:prSet presAssocID="{04C65B60-3D3F-4840-A239-E0CB9C7220DC}" presName="sibTrans" presStyleCnt="0"/>
      <dgm:spPr/>
    </dgm:pt>
    <dgm:pt modelId="{8949729D-9F3A-4587-A748-40EBCDC8523D}" type="pres">
      <dgm:prSet presAssocID="{740687E2-E817-4080-9690-BF2A7B27CB6E}" presName="compNode" presStyleCnt="0"/>
      <dgm:spPr/>
    </dgm:pt>
    <dgm:pt modelId="{5A7D141E-B5EC-4C6B-A082-630518B52528}" type="pres">
      <dgm:prSet presAssocID="{740687E2-E817-4080-9690-BF2A7B27CB6E}" presName="iconRect" presStyleLbl="node1" presStyleIdx="5" presStyleCnt="8"/>
      <dgm:spPr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A190C63-E636-4BF6-83FA-8CAE6D2A7392}" type="pres">
      <dgm:prSet presAssocID="{740687E2-E817-4080-9690-BF2A7B27CB6E}" presName="iconSpace" presStyleCnt="0"/>
      <dgm:spPr/>
    </dgm:pt>
    <dgm:pt modelId="{450BE92A-5988-4504-BCA1-FAFC03756FCF}" type="pres">
      <dgm:prSet presAssocID="{740687E2-E817-4080-9690-BF2A7B27CB6E}" presName="parTx" presStyleLbl="revTx" presStyleIdx="10" presStyleCnt="16">
        <dgm:presLayoutVars>
          <dgm:chMax val="0"/>
          <dgm:chPref val="0"/>
        </dgm:presLayoutVars>
      </dgm:prSet>
      <dgm:spPr/>
    </dgm:pt>
    <dgm:pt modelId="{0DB1F8B3-682A-428D-BF7F-1D0A75B10F04}" type="pres">
      <dgm:prSet presAssocID="{740687E2-E817-4080-9690-BF2A7B27CB6E}" presName="txSpace" presStyleCnt="0"/>
      <dgm:spPr/>
    </dgm:pt>
    <dgm:pt modelId="{5BF17B2A-8AAF-49D8-A803-45B736CD7D44}" type="pres">
      <dgm:prSet presAssocID="{740687E2-E817-4080-9690-BF2A7B27CB6E}" presName="desTx" presStyleLbl="revTx" presStyleIdx="11" presStyleCnt="16">
        <dgm:presLayoutVars/>
      </dgm:prSet>
      <dgm:spPr/>
    </dgm:pt>
    <dgm:pt modelId="{3E1746DE-34FB-415A-9335-A7CBADBEF809}" type="pres">
      <dgm:prSet presAssocID="{381091B7-F56B-46B8-A60B-1DEE9FA0BFC1}" presName="sibTrans" presStyleCnt="0"/>
      <dgm:spPr/>
    </dgm:pt>
    <dgm:pt modelId="{8B61DE53-EFF3-4566-95FC-673146B9F126}" type="pres">
      <dgm:prSet presAssocID="{61E5AA36-802B-4497-8707-393FFB41CF2C}" presName="compNode" presStyleCnt="0"/>
      <dgm:spPr/>
    </dgm:pt>
    <dgm:pt modelId="{ABFDEE8B-A442-4903-99FE-7DFDD5134DDA}" type="pres">
      <dgm:prSet presAssocID="{61E5AA36-802B-4497-8707-393FFB41CF2C}" presName="iconRect" presStyleLbl="node1" presStyleIdx="6" presStyleCnt="8"/>
      <dgm:spPr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9B924D2-ED2E-4BAA-935A-6352D0C7D731}" type="pres">
      <dgm:prSet presAssocID="{61E5AA36-802B-4497-8707-393FFB41CF2C}" presName="iconSpace" presStyleCnt="0"/>
      <dgm:spPr/>
    </dgm:pt>
    <dgm:pt modelId="{10E9D4C5-BCDC-49C1-A33D-FB73C82136F6}" type="pres">
      <dgm:prSet presAssocID="{61E5AA36-802B-4497-8707-393FFB41CF2C}" presName="parTx" presStyleLbl="revTx" presStyleIdx="12" presStyleCnt="16">
        <dgm:presLayoutVars>
          <dgm:chMax val="0"/>
          <dgm:chPref val="0"/>
        </dgm:presLayoutVars>
      </dgm:prSet>
      <dgm:spPr/>
    </dgm:pt>
    <dgm:pt modelId="{A7CD5E5E-39EA-48C8-B6B8-3FB5E5E79AAA}" type="pres">
      <dgm:prSet presAssocID="{61E5AA36-802B-4497-8707-393FFB41CF2C}" presName="txSpace" presStyleCnt="0"/>
      <dgm:spPr/>
    </dgm:pt>
    <dgm:pt modelId="{192E55A8-DDDC-4A81-AF0E-1D60B0D910DD}" type="pres">
      <dgm:prSet presAssocID="{61E5AA36-802B-4497-8707-393FFB41CF2C}" presName="desTx" presStyleLbl="revTx" presStyleIdx="13" presStyleCnt="16">
        <dgm:presLayoutVars/>
      </dgm:prSet>
      <dgm:spPr/>
    </dgm:pt>
    <dgm:pt modelId="{B45A62FD-9C99-409A-A643-DD5F7F427908}" type="pres">
      <dgm:prSet presAssocID="{85463465-A880-47F1-BBA3-0EEAA9760B34}" presName="sibTrans" presStyleCnt="0"/>
      <dgm:spPr/>
    </dgm:pt>
    <dgm:pt modelId="{89843077-94CF-4AC3-B6F3-EC8AA9C6EB27}" type="pres">
      <dgm:prSet presAssocID="{57D92B81-0FFB-45D8-93C3-0A949C304749}" presName="compNode" presStyleCnt="0"/>
      <dgm:spPr/>
    </dgm:pt>
    <dgm:pt modelId="{7467404E-E0CA-4DF2-8100-68DE848277BC}" type="pres">
      <dgm:prSet presAssocID="{57D92B81-0FFB-45D8-93C3-0A949C304749}" presName="iconRect" presStyleLbl="node1" presStyleIdx="7" presStyleCnt="8"/>
      <dgm:spPr>
        <a:blipFill rotWithShape="1"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3918B9-F84D-453B-A3DD-6379380F8850}" type="pres">
      <dgm:prSet presAssocID="{57D92B81-0FFB-45D8-93C3-0A949C304749}" presName="iconSpace" presStyleCnt="0"/>
      <dgm:spPr/>
    </dgm:pt>
    <dgm:pt modelId="{1B08246D-0425-491C-822D-C20A2670DA59}" type="pres">
      <dgm:prSet presAssocID="{57D92B81-0FFB-45D8-93C3-0A949C304749}" presName="parTx" presStyleLbl="revTx" presStyleIdx="14" presStyleCnt="16">
        <dgm:presLayoutVars>
          <dgm:chMax val="0"/>
          <dgm:chPref val="0"/>
        </dgm:presLayoutVars>
      </dgm:prSet>
      <dgm:spPr/>
    </dgm:pt>
    <dgm:pt modelId="{6FA4FD30-EC4C-4307-8510-1490E5FDFC4A}" type="pres">
      <dgm:prSet presAssocID="{57D92B81-0FFB-45D8-93C3-0A949C304749}" presName="txSpace" presStyleCnt="0"/>
      <dgm:spPr/>
    </dgm:pt>
    <dgm:pt modelId="{CB83D36E-ADFC-469B-957A-A6AD17AD5B19}" type="pres">
      <dgm:prSet presAssocID="{57D92B81-0FFB-45D8-93C3-0A949C304749}" presName="desTx" presStyleLbl="revTx" presStyleIdx="15" presStyleCnt="16">
        <dgm:presLayoutVars/>
      </dgm:prSet>
      <dgm:spPr/>
    </dgm:pt>
  </dgm:ptLst>
  <dgm:cxnLst>
    <dgm:cxn modelId="{E9553305-4BFC-4D42-A901-77ABBA5E93CE}" srcId="{E9FC549E-9EBC-4B5C-8786-CF89F789ED78}" destId="{17D0F180-C0ED-4CD7-BC23-DC35BC4D27C1}" srcOrd="1" destOrd="0" parTransId="{C697C57D-A856-4DE0-86BD-6ABDC931398A}" sibTransId="{84B99F77-2840-496E-9946-08B00E1C9B7F}"/>
    <dgm:cxn modelId="{D0075C0D-1922-4F81-9BB8-D756C89262CC}" type="presOf" srcId="{12238C9A-41F1-45BA-8684-3C82132DBE90}" destId="{6C418CEF-A596-4ACD-A45F-44A0ED854F9C}" srcOrd="0" destOrd="0" presId="urn:microsoft.com/office/officeart/2018/2/layout/IconLabelDescriptionList"/>
    <dgm:cxn modelId="{6C921E13-091C-4895-9486-A2C70FC09FFE}" type="presOf" srcId="{B00C001D-335E-48E2-A93B-75D513016655}" destId="{B812FB92-595B-4D67-9C26-6E12D0438CC1}" srcOrd="0" destOrd="0" presId="urn:microsoft.com/office/officeart/2018/2/layout/IconLabelDescriptionList"/>
    <dgm:cxn modelId="{35F0971D-DAE1-43E3-8742-BF779F5DDB49}" srcId="{740687E2-E817-4080-9690-BF2A7B27CB6E}" destId="{274F6C3E-B45D-42F9-AC63-256A31B8BF7D}" srcOrd="0" destOrd="0" parTransId="{510E2441-7386-4147-BF3C-D944A7A66622}" sibTransId="{51BE2DFB-0C41-48A7-A8BB-BB5E51069D37}"/>
    <dgm:cxn modelId="{084F1621-EBF7-4971-8461-E3394625B7C2}" srcId="{61E5AA36-802B-4497-8707-393FFB41CF2C}" destId="{652116C2-0187-41BB-A20A-0F3F78B1BE44}" srcOrd="0" destOrd="0" parTransId="{2480BA48-C58B-4DB9-B653-D8C7181799DB}" sibTransId="{DCB0851C-13D7-495F-A9CA-ED38AAAFF614}"/>
    <dgm:cxn modelId="{22527729-142A-41BF-9F0B-554655462490}" srcId="{17D0F180-C0ED-4CD7-BC23-DC35BC4D27C1}" destId="{12238C9A-41F1-45BA-8684-3C82132DBE90}" srcOrd="0" destOrd="0" parTransId="{0483924A-33D6-4F19-AE69-79645476951D}" sibTransId="{C174C09E-2F1F-40B5-A691-681A3438C97D}"/>
    <dgm:cxn modelId="{0B616436-6321-4197-8DCF-4E948623F449}" type="presOf" srcId="{659B42C2-FAE8-45E8-B8E3-9BAF89ED9FD2}" destId="{EEA6C6A1-78A4-4C63-8D2D-A606BC02A2E7}" srcOrd="0" destOrd="0" presId="urn:microsoft.com/office/officeart/2018/2/layout/IconLabelDescriptionList"/>
    <dgm:cxn modelId="{D7322D38-71C8-4701-AC8A-F1E70B6FACEB}" type="presOf" srcId="{E9FC549E-9EBC-4B5C-8786-CF89F789ED78}" destId="{AD666CEC-D1DC-44DA-9B48-032DC3B27094}" srcOrd="0" destOrd="0" presId="urn:microsoft.com/office/officeart/2018/2/layout/IconLabelDescriptionList"/>
    <dgm:cxn modelId="{31634C3B-CC93-419E-BFAC-625C2BFF317D}" srcId="{6D4F8AD6-A2AA-4C68-8987-3AA2152C32CF}" destId="{0DC13689-EAF3-45F3-ADE4-D8D0EDF11E6C}" srcOrd="0" destOrd="0" parTransId="{C7BE56F9-14C3-437F-8513-56196A4630DC}" sibTransId="{570443B5-C26D-40A4-8E79-4D4F7CDCC082}"/>
    <dgm:cxn modelId="{93DEE45B-C8BC-4CEE-A278-3DE2F8377D4C}" srcId="{B00C001D-335E-48E2-A93B-75D513016655}" destId="{659B42C2-FAE8-45E8-B8E3-9BAF89ED9FD2}" srcOrd="0" destOrd="0" parTransId="{87380FF4-3F91-4E10-A326-3BFC60264830}" sibTransId="{E715FE38-4326-4803-AD9A-3390314099A2}"/>
    <dgm:cxn modelId="{AB7ECB5F-E930-4B6B-8CE8-7E811388F590}" type="presOf" srcId="{244AC8E5-7948-4870-BD64-19E7E9DBBCE9}" destId="{6C418CEF-A596-4ACD-A45F-44A0ED854F9C}" srcOrd="0" destOrd="1" presId="urn:microsoft.com/office/officeart/2018/2/layout/IconLabelDescriptionList"/>
    <dgm:cxn modelId="{A5201C43-1AC2-4130-8867-0A024B09F025}" type="presOf" srcId="{17D0F180-C0ED-4CD7-BC23-DC35BC4D27C1}" destId="{BD2CB2DE-7044-4949-A382-B5CF29419D1A}" srcOrd="0" destOrd="0" presId="urn:microsoft.com/office/officeart/2018/2/layout/IconLabelDescriptionList"/>
    <dgm:cxn modelId="{67857C43-004C-4A83-BE5D-EAB52D8EB9C0}" type="presOf" srcId="{45D86189-91ED-4AFF-AB34-800566B1C832}" destId="{CF605BB9-3CF5-48A5-8BEB-65E758E13BC5}" srcOrd="0" destOrd="0" presId="urn:microsoft.com/office/officeart/2018/2/layout/IconLabelDescriptionList"/>
    <dgm:cxn modelId="{95663B6E-75DA-4255-93E3-9E248C6B0264}" srcId="{12B69783-8F0E-46D3-A59E-2B0FB9C86402}" destId="{45D86189-91ED-4AFF-AB34-800566B1C832}" srcOrd="0" destOrd="0" parTransId="{5B97309E-6F27-44E1-8677-1DAB6F381B60}" sibTransId="{1C022041-DD81-4068-B424-FE85FE0ECBD4}"/>
    <dgm:cxn modelId="{E0895D6F-A7A8-4C5C-97EE-551E4F19D7EB}" type="presOf" srcId="{0DC13689-EAF3-45F3-ADE4-D8D0EDF11E6C}" destId="{129B012B-3F18-46E1-BA58-7F0B300834F5}" srcOrd="0" destOrd="0" presId="urn:microsoft.com/office/officeart/2018/2/layout/IconLabelDescriptionList"/>
    <dgm:cxn modelId="{74B5B152-A84A-4FFA-B0B3-E37190A8677B}" srcId="{57D92B81-0FFB-45D8-93C3-0A949C304749}" destId="{C606B786-0FC3-4F37-BD29-AEAF4AC85B57}" srcOrd="0" destOrd="0" parTransId="{EA2DCA39-AE6B-4BCF-9A9E-A54C80C686C8}" sibTransId="{F57C7436-E1E1-4265-AB3E-FE6C7E003CDF}"/>
    <dgm:cxn modelId="{5694E874-5BB5-47BF-A4D4-097781FAA22B}" type="presOf" srcId="{274F6C3E-B45D-42F9-AC63-256A31B8BF7D}" destId="{5BF17B2A-8AAF-49D8-A803-45B736CD7D44}" srcOrd="0" destOrd="0" presId="urn:microsoft.com/office/officeart/2018/2/layout/IconLabelDescriptionList"/>
    <dgm:cxn modelId="{6390617C-A99E-4B89-A4FE-557B88AAAA06}" srcId="{E9FC549E-9EBC-4B5C-8786-CF89F789ED78}" destId="{740687E2-E817-4080-9690-BF2A7B27CB6E}" srcOrd="5" destOrd="0" parTransId="{E8D06B93-D26A-43F5-8974-C7BA6EE5E042}" sibTransId="{381091B7-F56B-46B8-A60B-1DEE9FA0BFC1}"/>
    <dgm:cxn modelId="{5BDD5880-9DED-42F9-9946-AD2254BEC23D}" srcId="{D8CD1A36-B929-4998-B1C1-B12D46FEC558}" destId="{D2146064-D23B-4C7D-97D6-3CF7F80D9972}" srcOrd="0" destOrd="0" parTransId="{5A5928D4-27DC-4357-844E-B6CC5A7B45D9}" sibTransId="{8F815F82-AD2D-4D44-8A26-26DAB70AF8B5}"/>
    <dgm:cxn modelId="{C5EEAA82-BC82-4598-B5B2-CC9B63190F12}" type="presOf" srcId="{652116C2-0187-41BB-A20A-0F3F78B1BE44}" destId="{192E55A8-DDDC-4A81-AF0E-1D60B0D910DD}" srcOrd="0" destOrd="0" presId="urn:microsoft.com/office/officeart/2018/2/layout/IconLabelDescriptionList"/>
    <dgm:cxn modelId="{57BD6E8D-73FE-49EE-98DD-F245282D62A8}" type="presOf" srcId="{C606B786-0FC3-4F37-BD29-AEAF4AC85B57}" destId="{CB83D36E-ADFC-469B-957A-A6AD17AD5B19}" srcOrd="0" destOrd="0" presId="urn:microsoft.com/office/officeart/2018/2/layout/IconLabelDescriptionList"/>
    <dgm:cxn modelId="{92D95A8E-2A3E-4A99-AD53-3DA03C9A617E}" type="presOf" srcId="{740687E2-E817-4080-9690-BF2A7B27CB6E}" destId="{450BE92A-5988-4504-BCA1-FAFC03756FCF}" srcOrd="0" destOrd="0" presId="urn:microsoft.com/office/officeart/2018/2/layout/IconLabelDescriptionList"/>
    <dgm:cxn modelId="{58EA3E8F-33DD-475C-8084-BBFB557490C9}" srcId="{E9FC549E-9EBC-4B5C-8786-CF89F789ED78}" destId="{6D4F8AD6-A2AA-4C68-8987-3AA2152C32CF}" srcOrd="3" destOrd="0" parTransId="{73764139-8EFA-4342-8633-47DFC053341F}" sibTransId="{9C0EF332-4254-4823-943D-4AFA13243509}"/>
    <dgm:cxn modelId="{86D99293-D444-4CEF-8FD9-1FF07F5B13D1}" type="presOf" srcId="{D8CD1A36-B929-4998-B1C1-B12D46FEC558}" destId="{B1D05943-FC6E-4F90-BE19-7FA76BA91029}" srcOrd="0" destOrd="0" presId="urn:microsoft.com/office/officeart/2018/2/layout/IconLabelDescriptionList"/>
    <dgm:cxn modelId="{425B5199-B094-418A-AC37-119F07375CF6}" type="presOf" srcId="{12B69783-8F0E-46D3-A59E-2B0FB9C86402}" destId="{F5B7E0D3-4C27-4691-834F-06BB3004A7A5}" srcOrd="0" destOrd="0" presId="urn:microsoft.com/office/officeart/2018/2/layout/IconLabelDescriptionList"/>
    <dgm:cxn modelId="{ED9876B1-A1A7-4A01-918C-857CB05EA265}" type="presOf" srcId="{6D4F8AD6-A2AA-4C68-8987-3AA2152C32CF}" destId="{F284F371-1555-4D98-BD4B-1EDC15744E16}" srcOrd="0" destOrd="0" presId="urn:microsoft.com/office/officeart/2018/2/layout/IconLabelDescriptionList"/>
    <dgm:cxn modelId="{45A51BB4-C83F-4EE2-812D-4DAFE03C8501}" srcId="{E9FC549E-9EBC-4B5C-8786-CF89F789ED78}" destId="{57D92B81-0FFB-45D8-93C3-0A949C304749}" srcOrd="7" destOrd="0" parTransId="{37910E89-6A31-44AA-B2E3-9498350C6C17}" sibTransId="{0EDB8D65-63E7-4BD7-87D4-D8AB34A99544}"/>
    <dgm:cxn modelId="{2DD99FC0-073D-4066-AAFE-AA631585F6FD}" srcId="{E9FC549E-9EBC-4B5C-8786-CF89F789ED78}" destId="{61E5AA36-802B-4497-8707-393FFB41CF2C}" srcOrd="6" destOrd="0" parTransId="{E2761E16-CAAF-4C4F-8B11-4B4109FEFC35}" sibTransId="{85463465-A880-47F1-BBA3-0EEAA9760B34}"/>
    <dgm:cxn modelId="{05630BC7-947B-43FA-A1AD-193E058C9DE9}" type="presOf" srcId="{D2146064-D23B-4C7D-97D6-3CF7F80D9972}" destId="{973F350A-B94A-4E53-A62A-FAA458BE6F07}" srcOrd="0" destOrd="0" presId="urn:microsoft.com/office/officeart/2018/2/layout/IconLabelDescriptionList"/>
    <dgm:cxn modelId="{B35EB1CA-65EB-4B43-AFB8-04572EB0A196}" srcId="{E9FC549E-9EBC-4B5C-8786-CF89F789ED78}" destId="{B00C001D-335E-48E2-A93B-75D513016655}" srcOrd="2" destOrd="0" parTransId="{3F97E57E-C12E-42C9-AAA0-D89918B3BD91}" sibTransId="{49CE9E9D-0DEF-49D6-BF93-C8392EE85CD4}"/>
    <dgm:cxn modelId="{932A73DA-F2D4-4E53-A7EE-889BFC4C8DB0}" srcId="{17D0F180-C0ED-4CD7-BC23-DC35BC4D27C1}" destId="{244AC8E5-7948-4870-BD64-19E7E9DBBCE9}" srcOrd="1" destOrd="0" parTransId="{44F70942-2AAB-4AF5-AF38-AE669F12EB41}" sibTransId="{0A150EB4-CB70-4D53-B146-DACE0E405FEF}"/>
    <dgm:cxn modelId="{EE4C77DF-D78C-4D27-8D0B-A935736BAB48}" type="presOf" srcId="{61E5AA36-802B-4497-8707-393FFB41CF2C}" destId="{10E9D4C5-BCDC-49C1-A33D-FB73C82136F6}" srcOrd="0" destOrd="0" presId="urn:microsoft.com/office/officeart/2018/2/layout/IconLabelDescriptionList"/>
    <dgm:cxn modelId="{C9D166E4-C080-46A8-A144-EDE1441A1620}" srcId="{E9FC549E-9EBC-4B5C-8786-CF89F789ED78}" destId="{12B69783-8F0E-46D3-A59E-2B0FB9C86402}" srcOrd="0" destOrd="0" parTransId="{121249AF-A16C-4E7C-9FC9-3248F4D6DA47}" sibTransId="{BD01A439-E828-4FF7-9658-40CB2E0937C9}"/>
    <dgm:cxn modelId="{A94F10EC-E67D-457D-B95E-8DAA19A9E964}" type="presOf" srcId="{57D92B81-0FFB-45D8-93C3-0A949C304749}" destId="{1B08246D-0425-491C-822D-C20A2670DA59}" srcOrd="0" destOrd="0" presId="urn:microsoft.com/office/officeart/2018/2/layout/IconLabelDescriptionList"/>
    <dgm:cxn modelId="{FD64BCF6-F57E-41A3-A295-F8C1CCEA51E0}" srcId="{E9FC549E-9EBC-4B5C-8786-CF89F789ED78}" destId="{D8CD1A36-B929-4998-B1C1-B12D46FEC558}" srcOrd="4" destOrd="0" parTransId="{F0CFE0A9-B486-4587-AFB2-BA6364D68B1E}" sibTransId="{04C65B60-3D3F-4840-A239-E0CB9C7220DC}"/>
    <dgm:cxn modelId="{B0B98A87-F867-4309-ABC8-38F4A175AAB1}" type="presParOf" srcId="{AD666CEC-D1DC-44DA-9B48-032DC3B27094}" destId="{CF776007-A78D-4D88-B54A-7DF82E76948A}" srcOrd="0" destOrd="0" presId="urn:microsoft.com/office/officeart/2018/2/layout/IconLabelDescriptionList"/>
    <dgm:cxn modelId="{7E42408A-BBDA-40B4-9BB6-E14FEE1001E2}" type="presParOf" srcId="{CF776007-A78D-4D88-B54A-7DF82E76948A}" destId="{AC503E53-B33C-424A-9A61-8B58778EFB51}" srcOrd="0" destOrd="0" presId="urn:microsoft.com/office/officeart/2018/2/layout/IconLabelDescriptionList"/>
    <dgm:cxn modelId="{27CB4AC6-4EEF-49CF-8D1D-12DB17B64E50}" type="presParOf" srcId="{CF776007-A78D-4D88-B54A-7DF82E76948A}" destId="{8143E75E-CB24-4223-A521-DA39C209FE8F}" srcOrd="1" destOrd="0" presId="urn:microsoft.com/office/officeart/2018/2/layout/IconLabelDescriptionList"/>
    <dgm:cxn modelId="{E2A32058-0412-4766-B0A2-4ADB4ABCAEC2}" type="presParOf" srcId="{CF776007-A78D-4D88-B54A-7DF82E76948A}" destId="{F5B7E0D3-4C27-4691-834F-06BB3004A7A5}" srcOrd="2" destOrd="0" presId="urn:microsoft.com/office/officeart/2018/2/layout/IconLabelDescriptionList"/>
    <dgm:cxn modelId="{A0BA5AD6-F2CB-4CAB-88A5-8A7E63408B55}" type="presParOf" srcId="{CF776007-A78D-4D88-B54A-7DF82E76948A}" destId="{ADBC4E50-29E2-406D-8D33-522CBDD86C59}" srcOrd="3" destOrd="0" presId="urn:microsoft.com/office/officeart/2018/2/layout/IconLabelDescriptionList"/>
    <dgm:cxn modelId="{2340DB96-7E1B-4703-98E3-A713944D9DA1}" type="presParOf" srcId="{CF776007-A78D-4D88-B54A-7DF82E76948A}" destId="{CF605BB9-3CF5-48A5-8BEB-65E758E13BC5}" srcOrd="4" destOrd="0" presId="urn:microsoft.com/office/officeart/2018/2/layout/IconLabelDescriptionList"/>
    <dgm:cxn modelId="{8AA8A621-C91B-470B-8726-180EFF79CD3D}" type="presParOf" srcId="{AD666CEC-D1DC-44DA-9B48-032DC3B27094}" destId="{8A2A41CF-79E9-4F0F-B4FE-32ADE9AB9DAA}" srcOrd="1" destOrd="0" presId="urn:microsoft.com/office/officeart/2018/2/layout/IconLabelDescriptionList"/>
    <dgm:cxn modelId="{02ECCBF3-B0C8-4F43-99FE-5EA8C5B0D8A8}" type="presParOf" srcId="{AD666CEC-D1DC-44DA-9B48-032DC3B27094}" destId="{9020951C-4DB6-4DEC-8175-E16C8B2A2E7B}" srcOrd="2" destOrd="0" presId="urn:microsoft.com/office/officeart/2018/2/layout/IconLabelDescriptionList"/>
    <dgm:cxn modelId="{BC04B72C-0FAB-4A83-92AD-6CF60BE64E2E}" type="presParOf" srcId="{9020951C-4DB6-4DEC-8175-E16C8B2A2E7B}" destId="{EB3D607E-BF5F-477E-98D9-D4F3B6D33A19}" srcOrd="0" destOrd="0" presId="urn:microsoft.com/office/officeart/2018/2/layout/IconLabelDescriptionList"/>
    <dgm:cxn modelId="{230C83E9-7E51-4510-8833-EE3CF6A6A6BF}" type="presParOf" srcId="{9020951C-4DB6-4DEC-8175-E16C8B2A2E7B}" destId="{333BA0DE-F2BD-498B-ADC9-81B1CB39E06C}" srcOrd="1" destOrd="0" presId="urn:microsoft.com/office/officeart/2018/2/layout/IconLabelDescriptionList"/>
    <dgm:cxn modelId="{B95FD4D3-C871-4D26-9277-B88F074F8408}" type="presParOf" srcId="{9020951C-4DB6-4DEC-8175-E16C8B2A2E7B}" destId="{BD2CB2DE-7044-4949-A382-B5CF29419D1A}" srcOrd="2" destOrd="0" presId="urn:microsoft.com/office/officeart/2018/2/layout/IconLabelDescriptionList"/>
    <dgm:cxn modelId="{3CA0DFEA-2AC8-41DD-856C-B3F88E50531F}" type="presParOf" srcId="{9020951C-4DB6-4DEC-8175-E16C8B2A2E7B}" destId="{790FECBF-EB8D-4461-ABF5-78F7E6FB0C7F}" srcOrd="3" destOrd="0" presId="urn:microsoft.com/office/officeart/2018/2/layout/IconLabelDescriptionList"/>
    <dgm:cxn modelId="{86552DAB-D7DB-4598-8C57-7AC9DE7FB515}" type="presParOf" srcId="{9020951C-4DB6-4DEC-8175-E16C8B2A2E7B}" destId="{6C418CEF-A596-4ACD-A45F-44A0ED854F9C}" srcOrd="4" destOrd="0" presId="urn:microsoft.com/office/officeart/2018/2/layout/IconLabelDescriptionList"/>
    <dgm:cxn modelId="{39830730-978A-4018-BEFE-87B2B304F905}" type="presParOf" srcId="{AD666CEC-D1DC-44DA-9B48-032DC3B27094}" destId="{2D850842-3DD7-45E2-A560-01E527F0A79D}" srcOrd="3" destOrd="0" presId="urn:microsoft.com/office/officeart/2018/2/layout/IconLabelDescriptionList"/>
    <dgm:cxn modelId="{2DF4191B-2A43-4005-81B4-AC28F3FBB4A8}" type="presParOf" srcId="{AD666CEC-D1DC-44DA-9B48-032DC3B27094}" destId="{19FF6016-D1A9-4AE5-A0E6-74AE05BCCBF7}" srcOrd="4" destOrd="0" presId="urn:microsoft.com/office/officeart/2018/2/layout/IconLabelDescriptionList"/>
    <dgm:cxn modelId="{F225B912-4728-4CE4-A464-4D33B6A57FB8}" type="presParOf" srcId="{19FF6016-D1A9-4AE5-A0E6-74AE05BCCBF7}" destId="{A10D4B71-4FEF-40E4-A3A4-14ED75809DD6}" srcOrd="0" destOrd="0" presId="urn:microsoft.com/office/officeart/2018/2/layout/IconLabelDescriptionList"/>
    <dgm:cxn modelId="{167A6502-4F47-4C5A-A575-EB48B47BB2EB}" type="presParOf" srcId="{19FF6016-D1A9-4AE5-A0E6-74AE05BCCBF7}" destId="{78CF5703-DFCF-4CE5-9488-0431627B3C7C}" srcOrd="1" destOrd="0" presId="urn:microsoft.com/office/officeart/2018/2/layout/IconLabelDescriptionList"/>
    <dgm:cxn modelId="{44F1E982-C8FD-4F10-AA9A-BF32FE9D39C0}" type="presParOf" srcId="{19FF6016-D1A9-4AE5-A0E6-74AE05BCCBF7}" destId="{B812FB92-595B-4D67-9C26-6E12D0438CC1}" srcOrd="2" destOrd="0" presId="urn:microsoft.com/office/officeart/2018/2/layout/IconLabelDescriptionList"/>
    <dgm:cxn modelId="{30AE63D2-D720-4C68-9A74-3402ABEF4476}" type="presParOf" srcId="{19FF6016-D1A9-4AE5-A0E6-74AE05BCCBF7}" destId="{7A05E021-AE8C-45D3-9AA4-9F3620CFD464}" srcOrd="3" destOrd="0" presId="urn:microsoft.com/office/officeart/2018/2/layout/IconLabelDescriptionList"/>
    <dgm:cxn modelId="{F69D3EF0-62C0-4C5A-847C-C0782D91821A}" type="presParOf" srcId="{19FF6016-D1A9-4AE5-A0E6-74AE05BCCBF7}" destId="{EEA6C6A1-78A4-4C63-8D2D-A606BC02A2E7}" srcOrd="4" destOrd="0" presId="urn:microsoft.com/office/officeart/2018/2/layout/IconLabelDescriptionList"/>
    <dgm:cxn modelId="{D26BFA81-ECF7-4A6C-8FA3-1E2C25428A95}" type="presParOf" srcId="{AD666CEC-D1DC-44DA-9B48-032DC3B27094}" destId="{E78D83A0-1994-4F04-8B5B-8D98DD5032FA}" srcOrd="5" destOrd="0" presId="urn:microsoft.com/office/officeart/2018/2/layout/IconLabelDescriptionList"/>
    <dgm:cxn modelId="{CADD20A2-F8B5-41B9-9435-5181CDE40DA2}" type="presParOf" srcId="{AD666CEC-D1DC-44DA-9B48-032DC3B27094}" destId="{FA3EBB4B-19D1-4AA3-9A48-01836E5E20CD}" srcOrd="6" destOrd="0" presId="urn:microsoft.com/office/officeart/2018/2/layout/IconLabelDescriptionList"/>
    <dgm:cxn modelId="{0E1F056A-334C-4E94-A0EA-90023AA35823}" type="presParOf" srcId="{FA3EBB4B-19D1-4AA3-9A48-01836E5E20CD}" destId="{167BFDC5-8E8A-4173-A0B8-91250BEDE818}" srcOrd="0" destOrd="0" presId="urn:microsoft.com/office/officeart/2018/2/layout/IconLabelDescriptionList"/>
    <dgm:cxn modelId="{70694A6F-56CF-4858-907A-DC22989F6FF4}" type="presParOf" srcId="{FA3EBB4B-19D1-4AA3-9A48-01836E5E20CD}" destId="{4F77406B-5526-475E-8589-CD2FE7E8A1F4}" srcOrd="1" destOrd="0" presId="urn:microsoft.com/office/officeart/2018/2/layout/IconLabelDescriptionList"/>
    <dgm:cxn modelId="{EA6349F8-E052-454E-82C7-814A5C702B87}" type="presParOf" srcId="{FA3EBB4B-19D1-4AA3-9A48-01836E5E20CD}" destId="{F284F371-1555-4D98-BD4B-1EDC15744E16}" srcOrd="2" destOrd="0" presId="urn:microsoft.com/office/officeart/2018/2/layout/IconLabelDescriptionList"/>
    <dgm:cxn modelId="{2C0F9E41-5E07-431A-B188-C95B8A25CFAC}" type="presParOf" srcId="{FA3EBB4B-19D1-4AA3-9A48-01836E5E20CD}" destId="{98E6ED3D-E7EF-4F6D-AB22-B7A5E8D18F5D}" srcOrd="3" destOrd="0" presId="urn:microsoft.com/office/officeart/2018/2/layout/IconLabelDescriptionList"/>
    <dgm:cxn modelId="{B57D432B-F961-4E63-BE29-291E4B6B0BEF}" type="presParOf" srcId="{FA3EBB4B-19D1-4AA3-9A48-01836E5E20CD}" destId="{129B012B-3F18-46E1-BA58-7F0B300834F5}" srcOrd="4" destOrd="0" presId="urn:microsoft.com/office/officeart/2018/2/layout/IconLabelDescriptionList"/>
    <dgm:cxn modelId="{7371E112-133A-4B85-9128-3030CF0C6D3B}" type="presParOf" srcId="{AD666CEC-D1DC-44DA-9B48-032DC3B27094}" destId="{187BC987-5338-433C-AFD1-12EC8EEC0625}" srcOrd="7" destOrd="0" presId="urn:microsoft.com/office/officeart/2018/2/layout/IconLabelDescriptionList"/>
    <dgm:cxn modelId="{8079DB06-9245-448A-A909-057F89BA7CAA}" type="presParOf" srcId="{AD666CEC-D1DC-44DA-9B48-032DC3B27094}" destId="{3DB02841-CE80-456A-8885-9674CB95FBB6}" srcOrd="8" destOrd="0" presId="urn:microsoft.com/office/officeart/2018/2/layout/IconLabelDescriptionList"/>
    <dgm:cxn modelId="{761AB2F9-A169-46B5-A158-DC4A6F51B9C4}" type="presParOf" srcId="{3DB02841-CE80-456A-8885-9674CB95FBB6}" destId="{7AB8805D-165F-40D8-9908-05F25D19BBC1}" srcOrd="0" destOrd="0" presId="urn:microsoft.com/office/officeart/2018/2/layout/IconLabelDescriptionList"/>
    <dgm:cxn modelId="{E7F8C998-BFD2-4436-A7DD-81B05B8A2A16}" type="presParOf" srcId="{3DB02841-CE80-456A-8885-9674CB95FBB6}" destId="{15080B04-0E9A-47A1-8143-265FEFCBCB75}" srcOrd="1" destOrd="0" presId="urn:microsoft.com/office/officeart/2018/2/layout/IconLabelDescriptionList"/>
    <dgm:cxn modelId="{6CCDB951-8FC1-4CF1-AD5F-FC5385F2F292}" type="presParOf" srcId="{3DB02841-CE80-456A-8885-9674CB95FBB6}" destId="{B1D05943-FC6E-4F90-BE19-7FA76BA91029}" srcOrd="2" destOrd="0" presId="urn:microsoft.com/office/officeart/2018/2/layout/IconLabelDescriptionList"/>
    <dgm:cxn modelId="{BEE0B3C1-C856-451B-9C0C-3C102E651957}" type="presParOf" srcId="{3DB02841-CE80-456A-8885-9674CB95FBB6}" destId="{5D3B5A26-C544-46FC-8ABD-FCB415A90EB5}" srcOrd="3" destOrd="0" presId="urn:microsoft.com/office/officeart/2018/2/layout/IconLabelDescriptionList"/>
    <dgm:cxn modelId="{00046537-C6F8-4331-A49C-E7B951F1D050}" type="presParOf" srcId="{3DB02841-CE80-456A-8885-9674CB95FBB6}" destId="{973F350A-B94A-4E53-A62A-FAA458BE6F07}" srcOrd="4" destOrd="0" presId="urn:microsoft.com/office/officeart/2018/2/layout/IconLabelDescriptionList"/>
    <dgm:cxn modelId="{526BF179-C19A-47B1-9B4D-2D2FBFA7835E}" type="presParOf" srcId="{AD666CEC-D1DC-44DA-9B48-032DC3B27094}" destId="{8F03FBB2-4226-4EC3-92B2-95FB83169DE5}" srcOrd="9" destOrd="0" presId="urn:microsoft.com/office/officeart/2018/2/layout/IconLabelDescriptionList"/>
    <dgm:cxn modelId="{78846C40-3FF9-4F99-AC88-DB572F2DBD1F}" type="presParOf" srcId="{AD666CEC-D1DC-44DA-9B48-032DC3B27094}" destId="{8949729D-9F3A-4587-A748-40EBCDC8523D}" srcOrd="10" destOrd="0" presId="urn:microsoft.com/office/officeart/2018/2/layout/IconLabelDescriptionList"/>
    <dgm:cxn modelId="{C624F4AC-7705-4071-AA87-1298EC19A42F}" type="presParOf" srcId="{8949729D-9F3A-4587-A748-40EBCDC8523D}" destId="{5A7D141E-B5EC-4C6B-A082-630518B52528}" srcOrd="0" destOrd="0" presId="urn:microsoft.com/office/officeart/2018/2/layout/IconLabelDescriptionList"/>
    <dgm:cxn modelId="{89C5EFEA-4910-407A-8F58-978661931769}" type="presParOf" srcId="{8949729D-9F3A-4587-A748-40EBCDC8523D}" destId="{DA190C63-E636-4BF6-83FA-8CAE6D2A7392}" srcOrd="1" destOrd="0" presId="urn:microsoft.com/office/officeart/2018/2/layout/IconLabelDescriptionList"/>
    <dgm:cxn modelId="{9713163E-E2F0-4426-BE03-FE36FBB9D0A1}" type="presParOf" srcId="{8949729D-9F3A-4587-A748-40EBCDC8523D}" destId="{450BE92A-5988-4504-BCA1-FAFC03756FCF}" srcOrd="2" destOrd="0" presId="urn:microsoft.com/office/officeart/2018/2/layout/IconLabelDescriptionList"/>
    <dgm:cxn modelId="{939CADAB-74F7-407C-BF14-B227611070A8}" type="presParOf" srcId="{8949729D-9F3A-4587-A748-40EBCDC8523D}" destId="{0DB1F8B3-682A-428D-BF7F-1D0A75B10F04}" srcOrd="3" destOrd="0" presId="urn:microsoft.com/office/officeart/2018/2/layout/IconLabelDescriptionList"/>
    <dgm:cxn modelId="{B226DB3B-E465-422B-8FD3-832BCBBE0C21}" type="presParOf" srcId="{8949729D-9F3A-4587-A748-40EBCDC8523D}" destId="{5BF17B2A-8AAF-49D8-A803-45B736CD7D44}" srcOrd="4" destOrd="0" presId="urn:microsoft.com/office/officeart/2018/2/layout/IconLabelDescriptionList"/>
    <dgm:cxn modelId="{7F5D4D81-2A65-4192-9CA1-7811196F41FC}" type="presParOf" srcId="{AD666CEC-D1DC-44DA-9B48-032DC3B27094}" destId="{3E1746DE-34FB-415A-9335-A7CBADBEF809}" srcOrd="11" destOrd="0" presId="urn:microsoft.com/office/officeart/2018/2/layout/IconLabelDescriptionList"/>
    <dgm:cxn modelId="{CF331B14-6E7D-47B5-AAA6-D15D649F7652}" type="presParOf" srcId="{AD666CEC-D1DC-44DA-9B48-032DC3B27094}" destId="{8B61DE53-EFF3-4566-95FC-673146B9F126}" srcOrd="12" destOrd="0" presId="urn:microsoft.com/office/officeart/2018/2/layout/IconLabelDescriptionList"/>
    <dgm:cxn modelId="{DC73E95E-BF82-4049-B235-DF5B1D243065}" type="presParOf" srcId="{8B61DE53-EFF3-4566-95FC-673146B9F126}" destId="{ABFDEE8B-A442-4903-99FE-7DFDD5134DDA}" srcOrd="0" destOrd="0" presId="urn:microsoft.com/office/officeart/2018/2/layout/IconLabelDescriptionList"/>
    <dgm:cxn modelId="{C0CC1AA2-9DD6-491C-936C-DFE53937284F}" type="presParOf" srcId="{8B61DE53-EFF3-4566-95FC-673146B9F126}" destId="{B9B924D2-ED2E-4BAA-935A-6352D0C7D731}" srcOrd="1" destOrd="0" presId="urn:microsoft.com/office/officeart/2018/2/layout/IconLabelDescriptionList"/>
    <dgm:cxn modelId="{F41F4EA8-1499-41C4-AF49-EC4D31E7B102}" type="presParOf" srcId="{8B61DE53-EFF3-4566-95FC-673146B9F126}" destId="{10E9D4C5-BCDC-49C1-A33D-FB73C82136F6}" srcOrd="2" destOrd="0" presId="urn:microsoft.com/office/officeart/2018/2/layout/IconLabelDescriptionList"/>
    <dgm:cxn modelId="{1EB5564F-F9E8-4F81-9A06-EB49C2A46D21}" type="presParOf" srcId="{8B61DE53-EFF3-4566-95FC-673146B9F126}" destId="{A7CD5E5E-39EA-48C8-B6B8-3FB5E5E79AAA}" srcOrd="3" destOrd="0" presId="urn:microsoft.com/office/officeart/2018/2/layout/IconLabelDescriptionList"/>
    <dgm:cxn modelId="{83970689-E747-4960-A92E-649EF350CD67}" type="presParOf" srcId="{8B61DE53-EFF3-4566-95FC-673146B9F126}" destId="{192E55A8-DDDC-4A81-AF0E-1D60B0D910DD}" srcOrd="4" destOrd="0" presId="urn:microsoft.com/office/officeart/2018/2/layout/IconLabelDescriptionList"/>
    <dgm:cxn modelId="{62AFD4C9-7EF8-418F-AA17-A980359CE9AA}" type="presParOf" srcId="{AD666CEC-D1DC-44DA-9B48-032DC3B27094}" destId="{B45A62FD-9C99-409A-A643-DD5F7F427908}" srcOrd="13" destOrd="0" presId="urn:microsoft.com/office/officeart/2018/2/layout/IconLabelDescriptionList"/>
    <dgm:cxn modelId="{3ACD0235-FB64-4323-9076-4D907D0A5A75}" type="presParOf" srcId="{AD666CEC-D1DC-44DA-9B48-032DC3B27094}" destId="{89843077-94CF-4AC3-B6F3-EC8AA9C6EB27}" srcOrd="14" destOrd="0" presId="urn:microsoft.com/office/officeart/2018/2/layout/IconLabelDescriptionList"/>
    <dgm:cxn modelId="{B69542F2-1550-48E5-A5F5-AC539EDE2465}" type="presParOf" srcId="{89843077-94CF-4AC3-B6F3-EC8AA9C6EB27}" destId="{7467404E-E0CA-4DF2-8100-68DE848277BC}" srcOrd="0" destOrd="0" presId="urn:microsoft.com/office/officeart/2018/2/layout/IconLabelDescriptionList"/>
    <dgm:cxn modelId="{D7B0AA3D-370D-4B23-81E4-791F78A6DC44}" type="presParOf" srcId="{89843077-94CF-4AC3-B6F3-EC8AA9C6EB27}" destId="{E33918B9-F84D-453B-A3DD-6379380F8850}" srcOrd="1" destOrd="0" presId="urn:microsoft.com/office/officeart/2018/2/layout/IconLabelDescriptionList"/>
    <dgm:cxn modelId="{52BE876F-91FA-4A3C-A688-6ECB886F0235}" type="presParOf" srcId="{89843077-94CF-4AC3-B6F3-EC8AA9C6EB27}" destId="{1B08246D-0425-491C-822D-C20A2670DA59}" srcOrd="2" destOrd="0" presId="urn:microsoft.com/office/officeart/2018/2/layout/IconLabelDescriptionList"/>
    <dgm:cxn modelId="{D1A398CD-10C6-46E5-837C-45741BC32CDB}" type="presParOf" srcId="{89843077-94CF-4AC3-B6F3-EC8AA9C6EB27}" destId="{6FA4FD30-EC4C-4307-8510-1490E5FDFC4A}" srcOrd="3" destOrd="0" presId="urn:microsoft.com/office/officeart/2018/2/layout/IconLabelDescriptionList"/>
    <dgm:cxn modelId="{4AF15EA5-FA0D-408B-B2F5-2A7A3BBC9EAF}" type="presParOf" srcId="{89843077-94CF-4AC3-B6F3-EC8AA9C6EB27}" destId="{CB83D36E-ADFC-469B-957A-A6AD17AD5B19}" srcOrd="4" destOrd="0" presId="urn:microsoft.com/office/officeart/2018/2/layout/IconLabelDescriptionList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C549E-9EBC-4B5C-8786-CF89F789ED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2B69783-8F0E-46D3-A59E-2B0FB9C8640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1. Tjek ind</a:t>
          </a:r>
        </a:p>
      </dgm:t>
    </dgm:pt>
    <dgm:pt modelId="{121249AF-A16C-4E7C-9FC9-3248F4D6DA47}" type="parTrans" cxnId="{C9D166E4-C080-46A8-A144-EDE1441A1620}">
      <dgm:prSet/>
      <dgm:spPr/>
      <dgm:t>
        <a:bodyPr/>
        <a:lstStyle/>
        <a:p>
          <a:endParaRPr lang="da-DK"/>
        </a:p>
      </dgm:t>
    </dgm:pt>
    <dgm:pt modelId="{BD01A439-E828-4FF7-9658-40CB2E0937C9}" type="sibTrans" cxnId="{C9D166E4-C080-46A8-A144-EDE1441A1620}">
      <dgm:prSet/>
      <dgm:spPr/>
      <dgm:t>
        <a:bodyPr/>
        <a:lstStyle/>
        <a:p>
          <a:endParaRPr lang="da-DK"/>
        </a:p>
      </dgm:t>
    </dgm:pt>
    <dgm:pt modelId="{6D4F8AD6-A2AA-4C68-8987-3AA2152C32CF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3. Tjek ud</a:t>
          </a:r>
        </a:p>
      </dgm:t>
    </dgm:pt>
    <dgm:pt modelId="{73764139-8EFA-4342-8633-47DFC053341F}" type="parTrans" cxnId="{58EA3E8F-33DD-475C-8084-BBFB557490C9}">
      <dgm:prSet/>
      <dgm:spPr/>
      <dgm:t>
        <a:bodyPr/>
        <a:lstStyle/>
        <a:p>
          <a:endParaRPr lang="da-DK"/>
        </a:p>
      </dgm:t>
    </dgm:pt>
    <dgm:pt modelId="{9C0EF332-4254-4823-943D-4AFA13243509}" type="sibTrans" cxnId="{58EA3E8F-33DD-475C-8084-BBFB557490C9}">
      <dgm:prSet/>
      <dgm:spPr/>
      <dgm:t>
        <a:bodyPr/>
        <a:lstStyle/>
        <a:p>
          <a:endParaRPr lang="da-DK"/>
        </a:p>
      </dgm:t>
    </dgm:pt>
    <dgm:pt modelId="{1BAC2040-D33D-4C69-89BB-4A2DC672D32D}">
      <dgm:prSet phldrT="[Tekst]"/>
      <dgm:spPr/>
      <dgm:t>
        <a:bodyPr/>
        <a:lstStyle/>
        <a:p>
          <a:pPr>
            <a:lnSpc>
              <a:spcPct val="100000"/>
            </a:lnSpc>
          </a:pPr>
          <a:endParaRPr lang="da-DK" dirty="0"/>
        </a:p>
      </dgm:t>
    </dgm:pt>
    <dgm:pt modelId="{FF617D5F-3102-4F2F-A4F2-3268E6F2E798}" type="parTrans" cxnId="{55387863-2594-4B5A-A785-1C5C4C705AB1}">
      <dgm:prSet/>
      <dgm:spPr/>
      <dgm:t>
        <a:bodyPr/>
        <a:lstStyle/>
        <a:p>
          <a:endParaRPr lang="da-DK"/>
        </a:p>
      </dgm:t>
    </dgm:pt>
    <dgm:pt modelId="{480E8B61-6274-49B3-9DA0-D728CD5C4A71}" type="sibTrans" cxnId="{55387863-2594-4B5A-A785-1C5C4C705AB1}">
      <dgm:prSet/>
      <dgm:spPr/>
      <dgm:t>
        <a:bodyPr/>
        <a:lstStyle/>
        <a:p>
          <a:endParaRPr lang="da-DK"/>
        </a:p>
      </dgm:t>
    </dgm:pt>
    <dgm:pt modelId="{77E53668-DA88-4CA4-A6B3-CAB6905F7EA8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2. Præsentation af    </a:t>
          </a:r>
        </a:p>
        <a:p>
          <a:pPr>
            <a:lnSpc>
              <a:spcPct val="100000"/>
            </a:lnSpc>
          </a:pPr>
          <a:r>
            <a:rPr lang="da-DK" dirty="0"/>
            <a:t>     produkt </a:t>
          </a:r>
        </a:p>
      </dgm:t>
    </dgm:pt>
    <dgm:pt modelId="{DE1655A3-3BD9-4864-A147-2163B50ED25A}" type="parTrans" cxnId="{AA649EEA-7B0D-46A5-9749-39EE2DABA84C}">
      <dgm:prSet/>
      <dgm:spPr/>
      <dgm:t>
        <a:bodyPr/>
        <a:lstStyle/>
        <a:p>
          <a:endParaRPr lang="da-DK"/>
        </a:p>
      </dgm:t>
    </dgm:pt>
    <dgm:pt modelId="{943338A6-67C6-44BD-A016-AEF659F7E28E}" type="sibTrans" cxnId="{AA649EEA-7B0D-46A5-9749-39EE2DABA84C}">
      <dgm:prSet/>
      <dgm:spPr/>
      <dgm:t>
        <a:bodyPr/>
        <a:lstStyle/>
        <a:p>
          <a:endParaRPr lang="da-DK"/>
        </a:p>
      </dgm:t>
    </dgm:pt>
    <dgm:pt modelId="{DB75C841-27DC-4480-8BE2-76C3E438604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Evaluering, diskussion og feedback</a:t>
          </a:r>
        </a:p>
      </dgm:t>
    </dgm:pt>
    <dgm:pt modelId="{EAECC92C-CE20-4C9E-BB38-02D23947EA5B}" type="parTrans" cxnId="{5617CB3E-E475-4F27-BDCE-C11F47ACE3AD}">
      <dgm:prSet/>
      <dgm:spPr/>
      <dgm:t>
        <a:bodyPr/>
        <a:lstStyle/>
        <a:p>
          <a:endParaRPr lang="da-DK"/>
        </a:p>
      </dgm:t>
    </dgm:pt>
    <dgm:pt modelId="{863934F1-BF49-43E4-BF17-F6A4F9C897E8}" type="sibTrans" cxnId="{5617CB3E-E475-4F27-BDCE-C11F47ACE3AD}">
      <dgm:prSet/>
      <dgm:spPr/>
      <dgm:t>
        <a:bodyPr/>
        <a:lstStyle/>
        <a:p>
          <a:endParaRPr lang="da-DK"/>
        </a:p>
      </dgm:t>
    </dgm:pt>
    <dgm:pt modelId="{91C6D7D9-924E-4754-9DBF-F916138FBD80}">
      <dgm:prSet phldrT="[Tekst]"/>
      <dgm:spPr/>
      <dgm:t>
        <a:bodyPr/>
        <a:lstStyle/>
        <a:p>
          <a:pPr>
            <a:lnSpc>
              <a:spcPct val="100000"/>
            </a:lnSpc>
          </a:pPr>
          <a:endParaRPr lang="da-DK" dirty="0"/>
        </a:p>
      </dgm:t>
    </dgm:pt>
    <dgm:pt modelId="{547051E8-A428-48BA-9B71-5D5A332A501F}" type="parTrans" cxnId="{72819414-6587-4A64-8D41-21838EBF04F1}">
      <dgm:prSet/>
      <dgm:spPr/>
      <dgm:t>
        <a:bodyPr/>
        <a:lstStyle/>
        <a:p>
          <a:endParaRPr lang="da-DK"/>
        </a:p>
      </dgm:t>
    </dgm:pt>
    <dgm:pt modelId="{9F1E5B14-201C-4933-9EE3-F00C1E76AE72}" type="sibTrans" cxnId="{72819414-6587-4A64-8D41-21838EBF04F1}">
      <dgm:prSet/>
      <dgm:spPr/>
      <dgm:t>
        <a:bodyPr/>
        <a:lstStyle/>
        <a:p>
          <a:endParaRPr lang="da-DK"/>
        </a:p>
      </dgm:t>
    </dgm:pt>
    <dgm:pt modelId="{66045F5E-5CE8-4386-BE34-3CF5D8600500}" type="pres">
      <dgm:prSet presAssocID="{E9FC549E-9EBC-4B5C-8786-CF89F789ED78}" presName="root" presStyleCnt="0">
        <dgm:presLayoutVars>
          <dgm:dir/>
          <dgm:resizeHandles val="exact"/>
        </dgm:presLayoutVars>
      </dgm:prSet>
      <dgm:spPr/>
    </dgm:pt>
    <dgm:pt modelId="{60638DE7-0F2B-4F65-9D52-8DBC4802F80E}" type="pres">
      <dgm:prSet presAssocID="{12B69783-8F0E-46D3-A59E-2B0FB9C86402}" presName="compNode" presStyleCnt="0"/>
      <dgm:spPr/>
    </dgm:pt>
    <dgm:pt modelId="{C5640FDF-EF0A-4234-8EDC-776A2908AEE5}" type="pres">
      <dgm:prSet presAssocID="{12B69783-8F0E-46D3-A59E-2B0FB9C86402}" presName="bgRect" presStyleLbl="bgShp" presStyleIdx="0" presStyleCnt="3" custLinFactNeighborY="-197"/>
      <dgm:spPr/>
    </dgm:pt>
    <dgm:pt modelId="{6A32605E-B545-4948-93E0-512FADEA78C6}" type="pres">
      <dgm:prSet presAssocID="{12B69783-8F0E-46D3-A59E-2B0FB9C86402}" presName="iconRect" presStyleLbl="node1" presStyleIdx="0" presStyleCnt="3" custLinFactY="336973" custLinFactNeighborX="-24850" custLinFactNeighborY="400000"/>
      <dgm:spPr>
        <a:ln>
          <a:noFill/>
        </a:ln>
      </dgm:spPr>
    </dgm:pt>
    <dgm:pt modelId="{8FBC7B48-D4D9-4F99-91B1-D13DFB7D1BE1}" type="pres">
      <dgm:prSet presAssocID="{12B69783-8F0E-46D3-A59E-2B0FB9C86402}" presName="spaceRect" presStyleCnt="0"/>
      <dgm:spPr/>
    </dgm:pt>
    <dgm:pt modelId="{60DDF197-C954-4F86-9E03-DE1D210C2A40}" type="pres">
      <dgm:prSet presAssocID="{12B69783-8F0E-46D3-A59E-2B0FB9C86402}" presName="parTx" presStyleLbl="revTx" presStyleIdx="0" presStyleCnt="6">
        <dgm:presLayoutVars>
          <dgm:chMax val="0"/>
          <dgm:chPref val="0"/>
        </dgm:presLayoutVars>
      </dgm:prSet>
      <dgm:spPr/>
    </dgm:pt>
    <dgm:pt modelId="{B488EC1D-9F40-435B-9CA8-85C0B228BCC6}" type="pres">
      <dgm:prSet presAssocID="{12B69783-8F0E-46D3-A59E-2B0FB9C86402}" presName="desTx" presStyleLbl="revTx" presStyleIdx="1" presStyleCnt="6">
        <dgm:presLayoutVars/>
      </dgm:prSet>
      <dgm:spPr/>
    </dgm:pt>
    <dgm:pt modelId="{12E5E801-AC8E-44D4-B55F-028060AA68FB}" type="pres">
      <dgm:prSet presAssocID="{BD01A439-E828-4FF7-9658-40CB2E0937C9}" presName="sibTrans" presStyleCnt="0"/>
      <dgm:spPr/>
    </dgm:pt>
    <dgm:pt modelId="{0A373C62-632D-4F04-9D2F-55D0F046B24F}" type="pres">
      <dgm:prSet presAssocID="{77E53668-DA88-4CA4-A6B3-CAB6905F7EA8}" presName="compNode" presStyleCnt="0"/>
      <dgm:spPr/>
    </dgm:pt>
    <dgm:pt modelId="{D35974DE-9B86-4FDB-9CB9-B1E3CA213238}" type="pres">
      <dgm:prSet presAssocID="{77E53668-DA88-4CA4-A6B3-CAB6905F7EA8}" presName="bgRect" presStyleLbl="bgShp" presStyleIdx="1" presStyleCnt="3"/>
      <dgm:spPr/>
    </dgm:pt>
    <dgm:pt modelId="{6BBDE75A-67FA-4C79-8B87-1806C7C3F324}" type="pres">
      <dgm:prSet presAssocID="{77E53668-DA88-4CA4-A6B3-CAB6905F7EA8}" presName="iconRect" presStyleLbl="node1" presStyleIdx="1" presStyleCnt="3" custAng="52313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E489434-C354-47C7-BB68-06B2422894BC}" type="pres">
      <dgm:prSet presAssocID="{77E53668-DA88-4CA4-A6B3-CAB6905F7EA8}" presName="spaceRect" presStyleCnt="0"/>
      <dgm:spPr/>
    </dgm:pt>
    <dgm:pt modelId="{C93904D8-3EA1-4507-90FE-329B4A8B9BD0}" type="pres">
      <dgm:prSet presAssocID="{77E53668-DA88-4CA4-A6B3-CAB6905F7EA8}" presName="parTx" presStyleLbl="revTx" presStyleIdx="2" presStyleCnt="6" custScaleX="98430" custLinFactNeighborX="-1592">
        <dgm:presLayoutVars>
          <dgm:chMax val="0"/>
          <dgm:chPref val="0"/>
        </dgm:presLayoutVars>
      </dgm:prSet>
      <dgm:spPr/>
    </dgm:pt>
    <dgm:pt modelId="{DDA2A81D-9C36-4350-9288-31A45D5DCAE1}" type="pres">
      <dgm:prSet presAssocID="{77E53668-DA88-4CA4-A6B3-CAB6905F7EA8}" presName="desTx" presStyleLbl="revTx" presStyleIdx="3" presStyleCnt="6">
        <dgm:presLayoutVars/>
      </dgm:prSet>
      <dgm:spPr/>
    </dgm:pt>
    <dgm:pt modelId="{EAA9E989-D8F4-4645-944A-93834A6CFC2D}" type="pres">
      <dgm:prSet presAssocID="{943338A6-67C6-44BD-A016-AEF659F7E28E}" presName="sibTrans" presStyleCnt="0"/>
      <dgm:spPr/>
    </dgm:pt>
    <dgm:pt modelId="{C0318B83-D8E6-4B4A-80E5-5078CA61E8BB}" type="pres">
      <dgm:prSet presAssocID="{6D4F8AD6-A2AA-4C68-8987-3AA2152C32CF}" presName="compNode" presStyleCnt="0"/>
      <dgm:spPr/>
    </dgm:pt>
    <dgm:pt modelId="{FF1B74A8-974C-4061-9F6D-5ACE62ED3818}" type="pres">
      <dgm:prSet presAssocID="{6D4F8AD6-A2AA-4C68-8987-3AA2152C32CF}" presName="bgRect" presStyleLbl="bgShp" presStyleIdx="2" presStyleCnt="3"/>
      <dgm:spPr/>
    </dgm:pt>
    <dgm:pt modelId="{A4565C4A-7842-4EF6-B29E-AA64438B693F}" type="pres">
      <dgm:prSet presAssocID="{6D4F8AD6-A2AA-4C68-8987-3AA2152C32CF}" presName="iconRect" presStyleLbl="node1" presStyleIdx="2" presStyleCnt="3" custAng="3059264" custLinFactNeighborX="-10169" custLinFactNeighborY="-127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4E76669-5F40-4C66-B936-60F54E751776}" type="pres">
      <dgm:prSet presAssocID="{6D4F8AD6-A2AA-4C68-8987-3AA2152C32CF}" presName="spaceRect" presStyleCnt="0"/>
      <dgm:spPr/>
    </dgm:pt>
    <dgm:pt modelId="{2BF53138-B692-4640-BB16-897BF8699B4D}" type="pres">
      <dgm:prSet presAssocID="{6D4F8AD6-A2AA-4C68-8987-3AA2152C32CF}" presName="parTx" presStyleLbl="revTx" presStyleIdx="4" presStyleCnt="6">
        <dgm:presLayoutVars>
          <dgm:chMax val="0"/>
          <dgm:chPref val="0"/>
        </dgm:presLayoutVars>
      </dgm:prSet>
      <dgm:spPr/>
    </dgm:pt>
    <dgm:pt modelId="{80DCC5DE-4D50-48D3-BD65-8FC39235CA98}" type="pres">
      <dgm:prSet presAssocID="{6D4F8AD6-A2AA-4C68-8987-3AA2152C32CF}" presName="desTx" presStyleLbl="revTx" presStyleIdx="5" presStyleCnt="6">
        <dgm:presLayoutVars/>
      </dgm:prSet>
      <dgm:spPr/>
    </dgm:pt>
  </dgm:ptLst>
  <dgm:cxnLst>
    <dgm:cxn modelId="{5EBF5802-7F90-4BD6-BCBE-793EB50E84C9}" type="presOf" srcId="{77E53668-DA88-4CA4-A6B3-CAB6905F7EA8}" destId="{C93904D8-3EA1-4507-90FE-329B4A8B9BD0}" srcOrd="0" destOrd="0" presId="urn:microsoft.com/office/officeart/2018/2/layout/IconVerticalSolidList"/>
    <dgm:cxn modelId="{7201290F-C6A0-4C58-912F-1BF27C78CD34}" type="presOf" srcId="{DB75C841-27DC-4480-8BE2-76C3E4386047}" destId="{DDA2A81D-9C36-4350-9288-31A45D5DCAE1}" srcOrd="0" destOrd="0" presId="urn:microsoft.com/office/officeart/2018/2/layout/IconVerticalSolidList"/>
    <dgm:cxn modelId="{72819414-6587-4A64-8D41-21838EBF04F1}" srcId="{6D4F8AD6-A2AA-4C68-8987-3AA2152C32CF}" destId="{91C6D7D9-924E-4754-9DBF-F916138FBD80}" srcOrd="0" destOrd="0" parTransId="{547051E8-A428-48BA-9B71-5D5A332A501F}" sibTransId="{9F1E5B14-201C-4933-9EE3-F00C1E76AE72}"/>
    <dgm:cxn modelId="{5617CB3E-E475-4F27-BDCE-C11F47ACE3AD}" srcId="{77E53668-DA88-4CA4-A6B3-CAB6905F7EA8}" destId="{DB75C841-27DC-4480-8BE2-76C3E4386047}" srcOrd="0" destOrd="0" parTransId="{EAECC92C-CE20-4C9E-BB38-02D23947EA5B}" sibTransId="{863934F1-BF49-43E4-BF17-F6A4F9C897E8}"/>
    <dgm:cxn modelId="{55387863-2594-4B5A-A785-1C5C4C705AB1}" srcId="{12B69783-8F0E-46D3-A59E-2B0FB9C86402}" destId="{1BAC2040-D33D-4C69-89BB-4A2DC672D32D}" srcOrd="0" destOrd="0" parTransId="{FF617D5F-3102-4F2F-A4F2-3268E6F2E798}" sibTransId="{480E8B61-6274-49B3-9DA0-D728CD5C4A71}"/>
    <dgm:cxn modelId="{2FED2145-AC90-4B21-AE93-ECE2E6E7CDF2}" type="presOf" srcId="{1BAC2040-D33D-4C69-89BB-4A2DC672D32D}" destId="{B488EC1D-9F40-435B-9CA8-85C0B228BCC6}" srcOrd="0" destOrd="0" presId="urn:microsoft.com/office/officeart/2018/2/layout/IconVerticalSolidList"/>
    <dgm:cxn modelId="{B2882170-34C6-453F-8101-9784EC3A6644}" type="presOf" srcId="{6D4F8AD6-A2AA-4C68-8987-3AA2152C32CF}" destId="{2BF53138-B692-4640-BB16-897BF8699B4D}" srcOrd="0" destOrd="0" presId="urn:microsoft.com/office/officeart/2018/2/layout/IconVerticalSolidList"/>
    <dgm:cxn modelId="{ED1F147E-9847-425A-AC2B-BF9E49C45C36}" type="presOf" srcId="{91C6D7D9-924E-4754-9DBF-F916138FBD80}" destId="{80DCC5DE-4D50-48D3-BD65-8FC39235CA98}" srcOrd="0" destOrd="0" presId="urn:microsoft.com/office/officeart/2018/2/layout/IconVerticalSolidList"/>
    <dgm:cxn modelId="{58EA3E8F-33DD-475C-8084-BBFB557490C9}" srcId="{E9FC549E-9EBC-4B5C-8786-CF89F789ED78}" destId="{6D4F8AD6-A2AA-4C68-8987-3AA2152C32CF}" srcOrd="2" destOrd="0" parTransId="{73764139-8EFA-4342-8633-47DFC053341F}" sibTransId="{9C0EF332-4254-4823-943D-4AFA13243509}"/>
    <dgm:cxn modelId="{8F7791A0-02DD-4E2B-A707-90C16D2B20D1}" type="presOf" srcId="{E9FC549E-9EBC-4B5C-8786-CF89F789ED78}" destId="{66045F5E-5CE8-4386-BE34-3CF5D8600500}" srcOrd="0" destOrd="0" presId="urn:microsoft.com/office/officeart/2018/2/layout/IconVerticalSolidList"/>
    <dgm:cxn modelId="{C28B9FDC-689F-4A9D-8F86-566968018622}" type="presOf" srcId="{12B69783-8F0E-46D3-A59E-2B0FB9C86402}" destId="{60DDF197-C954-4F86-9E03-DE1D210C2A40}" srcOrd="0" destOrd="0" presId="urn:microsoft.com/office/officeart/2018/2/layout/IconVerticalSolidList"/>
    <dgm:cxn modelId="{C9D166E4-C080-46A8-A144-EDE1441A1620}" srcId="{E9FC549E-9EBC-4B5C-8786-CF89F789ED78}" destId="{12B69783-8F0E-46D3-A59E-2B0FB9C86402}" srcOrd="0" destOrd="0" parTransId="{121249AF-A16C-4E7C-9FC9-3248F4D6DA47}" sibTransId="{BD01A439-E828-4FF7-9658-40CB2E0937C9}"/>
    <dgm:cxn modelId="{AA649EEA-7B0D-46A5-9749-39EE2DABA84C}" srcId="{E9FC549E-9EBC-4B5C-8786-CF89F789ED78}" destId="{77E53668-DA88-4CA4-A6B3-CAB6905F7EA8}" srcOrd="1" destOrd="0" parTransId="{DE1655A3-3BD9-4864-A147-2163B50ED25A}" sibTransId="{943338A6-67C6-44BD-A016-AEF659F7E28E}"/>
    <dgm:cxn modelId="{6083DDE3-94A0-4313-813C-3EF2EA5F99AE}" type="presParOf" srcId="{66045F5E-5CE8-4386-BE34-3CF5D8600500}" destId="{60638DE7-0F2B-4F65-9D52-8DBC4802F80E}" srcOrd="0" destOrd="0" presId="urn:microsoft.com/office/officeart/2018/2/layout/IconVerticalSolidList"/>
    <dgm:cxn modelId="{E057F30F-81EF-42A6-8681-0F9F21BEBD3F}" type="presParOf" srcId="{60638DE7-0F2B-4F65-9D52-8DBC4802F80E}" destId="{C5640FDF-EF0A-4234-8EDC-776A2908AEE5}" srcOrd="0" destOrd="0" presId="urn:microsoft.com/office/officeart/2018/2/layout/IconVerticalSolidList"/>
    <dgm:cxn modelId="{BEAF1BDE-6394-4D77-B6DD-B22A9A5E17D0}" type="presParOf" srcId="{60638DE7-0F2B-4F65-9D52-8DBC4802F80E}" destId="{6A32605E-B545-4948-93E0-512FADEA78C6}" srcOrd="1" destOrd="0" presId="urn:microsoft.com/office/officeart/2018/2/layout/IconVerticalSolidList"/>
    <dgm:cxn modelId="{467FCC49-CDAD-445E-88A8-D58A0FFE05B6}" type="presParOf" srcId="{60638DE7-0F2B-4F65-9D52-8DBC4802F80E}" destId="{8FBC7B48-D4D9-4F99-91B1-D13DFB7D1BE1}" srcOrd="2" destOrd="0" presId="urn:microsoft.com/office/officeart/2018/2/layout/IconVerticalSolidList"/>
    <dgm:cxn modelId="{BDCDCAAF-A777-44F6-8B9E-494863A9EA9A}" type="presParOf" srcId="{60638DE7-0F2B-4F65-9D52-8DBC4802F80E}" destId="{60DDF197-C954-4F86-9E03-DE1D210C2A40}" srcOrd="3" destOrd="0" presId="urn:microsoft.com/office/officeart/2018/2/layout/IconVerticalSolidList"/>
    <dgm:cxn modelId="{28CB9A78-67B4-4605-91D4-2F32CB203EFE}" type="presParOf" srcId="{60638DE7-0F2B-4F65-9D52-8DBC4802F80E}" destId="{B488EC1D-9F40-435B-9CA8-85C0B228BCC6}" srcOrd="4" destOrd="0" presId="urn:microsoft.com/office/officeart/2018/2/layout/IconVerticalSolidList"/>
    <dgm:cxn modelId="{9ABAFE6E-77C4-4298-9232-CFD5AEF5A921}" type="presParOf" srcId="{66045F5E-5CE8-4386-BE34-3CF5D8600500}" destId="{12E5E801-AC8E-44D4-B55F-028060AA68FB}" srcOrd="1" destOrd="0" presId="urn:microsoft.com/office/officeart/2018/2/layout/IconVerticalSolidList"/>
    <dgm:cxn modelId="{29D67DD0-82CD-4D29-BA27-9492EA7063A2}" type="presParOf" srcId="{66045F5E-5CE8-4386-BE34-3CF5D8600500}" destId="{0A373C62-632D-4F04-9D2F-55D0F046B24F}" srcOrd="2" destOrd="0" presId="urn:microsoft.com/office/officeart/2018/2/layout/IconVerticalSolidList"/>
    <dgm:cxn modelId="{0AB10036-F2FD-47C5-B0CA-3C46E6C145F8}" type="presParOf" srcId="{0A373C62-632D-4F04-9D2F-55D0F046B24F}" destId="{D35974DE-9B86-4FDB-9CB9-B1E3CA213238}" srcOrd="0" destOrd="0" presId="urn:microsoft.com/office/officeart/2018/2/layout/IconVerticalSolidList"/>
    <dgm:cxn modelId="{5661723F-72ED-4A5A-A8B1-9BC4BF9122B2}" type="presParOf" srcId="{0A373C62-632D-4F04-9D2F-55D0F046B24F}" destId="{6BBDE75A-67FA-4C79-8B87-1806C7C3F324}" srcOrd="1" destOrd="0" presId="urn:microsoft.com/office/officeart/2018/2/layout/IconVerticalSolidList"/>
    <dgm:cxn modelId="{7C680609-E5BB-4D29-9373-BE2092215514}" type="presParOf" srcId="{0A373C62-632D-4F04-9D2F-55D0F046B24F}" destId="{1E489434-C354-47C7-BB68-06B2422894BC}" srcOrd="2" destOrd="0" presId="urn:microsoft.com/office/officeart/2018/2/layout/IconVerticalSolidList"/>
    <dgm:cxn modelId="{D63C2C07-FC1D-40CE-9EF9-3A5C8D8DA3C8}" type="presParOf" srcId="{0A373C62-632D-4F04-9D2F-55D0F046B24F}" destId="{C93904D8-3EA1-4507-90FE-329B4A8B9BD0}" srcOrd="3" destOrd="0" presId="urn:microsoft.com/office/officeart/2018/2/layout/IconVerticalSolidList"/>
    <dgm:cxn modelId="{11F78AD4-0131-47D1-9183-C601662CF685}" type="presParOf" srcId="{0A373C62-632D-4F04-9D2F-55D0F046B24F}" destId="{DDA2A81D-9C36-4350-9288-31A45D5DCAE1}" srcOrd="4" destOrd="0" presId="urn:microsoft.com/office/officeart/2018/2/layout/IconVerticalSolidList"/>
    <dgm:cxn modelId="{14D2A966-5137-42C7-8B0A-5E69662A9878}" type="presParOf" srcId="{66045F5E-5CE8-4386-BE34-3CF5D8600500}" destId="{EAA9E989-D8F4-4645-944A-93834A6CFC2D}" srcOrd="3" destOrd="0" presId="urn:microsoft.com/office/officeart/2018/2/layout/IconVerticalSolidList"/>
    <dgm:cxn modelId="{84921B78-0D07-4E51-ACA4-0CFDD7AF5DE0}" type="presParOf" srcId="{66045F5E-5CE8-4386-BE34-3CF5D8600500}" destId="{C0318B83-D8E6-4B4A-80E5-5078CA61E8BB}" srcOrd="4" destOrd="0" presId="urn:microsoft.com/office/officeart/2018/2/layout/IconVerticalSolidList"/>
    <dgm:cxn modelId="{B325B38C-C16F-4446-BADE-F01BFF9FD473}" type="presParOf" srcId="{C0318B83-D8E6-4B4A-80E5-5078CA61E8BB}" destId="{FF1B74A8-974C-4061-9F6D-5ACE62ED3818}" srcOrd="0" destOrd="0" presId="urn:microsoft.com/office/officeart/2018/2/layout/IconVerticalSolidList"/>
    <dgm:cxn modelId="{EB81A336-E914-41DA-88DC-4769C20DE936}" type="presParOf" srcId="{C0318B83-D8E6-4B4A-80E5-5078CA61E8BB}" destId="{A4565C4A-7842-4EF6-B29E-AA64438B693F}" srcOrd="1" destOrd="0" presId="urn:microsoft.com/office/officeart/2018/2/layout/IconVerticalSolidList"/>
    <dgm:cxn modelId="{F2B46D60-099A-476C-BE45-2C760F780B8F}" type="presParOf" srcId="{C0318B83-D8E6-4B4A-80E5-5078CA61E8BB}" destId="{F4E76669-5F40-4C66-B936-60F54E751776}" srcOrd="2" destOrd="0" presId="urn:microsoft.com/office/officeart/2018/2/layout/IconVerticalSolidList"/>
    <dgm:cxn modelId="{C3396BAB-7CE2-448D-BBFB-EFF15FFEF36B}" type="presParOf" srcId="{C0318B83-D8E6-4B4A-80E5-5078CA61E8BB}" destId="{2BF53138-B692-4640-BB16-897BF8699B4D}" srcOrd="3" destOrd="0" presId="urn:microsoft.com/office/officeart/2018/2/layout/IconVerticalSolidList"/>
    <dgm:cxn modelId="{A8E837B9-4157-4875-A495-58B671146C77}" type="presParOf" srcId="{C0318B83-D8E6-4B4A-80E5-5078CA61E8BB}" destId="{80DCC5DE-4D50-48D3-BD65-8FC39235CA98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03E53-B33C-424A-9A61-8B58778EFB51}">
      <dsp:nvSpPr>
        <dsp:cNvPr id="0" name=""/>
        <dsp:cNvSpPr/>
      </dsp:nvSpPr>
      <dsp:spPr>
        <a:xfrm>
          <a:off x="233187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7E0D3-4C27-4691-834F-06BB3004A7A5}">
      <dsp:nvSpPr>
        <dsp:cNvPr id="0" name=""/>
        <dsp:cNvSpPr/>
      </dsp:nvSpPr>
      <dsp:spPr>
        <a:xfrm>
          <a:off x="105532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1.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105532" y="589085"/>
        <a:ext cx="1136838" cy="437399"/>
      </dsp:txXfrm>
    </dsp:sp>
    <dsp:sp modelId="{CF605BB9-3CF5-48A5-8BEB-65E758E13BC5}">
      <dsp:nvSpPr>
        <dsp:cNvPr id="0" name=""/>
        <dsp:cNvSpPr/>
      </dsp:nvSpPr>
      <dsp:spPr>
        <a:xfrm>
          <a:off x="105532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Intro til konceptet</a:t>
          </a:r>
        </a:p>
      </dsp:txBody>
      <dsp:txXfrm>
        <a:off x="105532" y="1055447"/>
        <a:ext cx="1136838" cy="521599"/>
      </dsp:txXfrm>
    </dsp:sp>
    <dsp:sp modelId="{EB3D607E-BF5F-477E-98D9-D4F3B6D33A19}">
      <dsp:nvSpPr>
        <dsp:cNvPr id="0" name=""/>
        <dsp:cNvSpPr/>
      </dsp:nvSpPr>
      <dsp:spPr>
        <a:xfrm>
          <a:off x="1431802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CB2DE-7044-4949-A382-B5CF29419D1A}">
      <dsp:nvSpPr>
        <dsp:cNvPr id="0" name=""/>
        <dsp:cNvSpPr/>
      </dsp:nvSpPr>
      <dsp:spPr>
        <a:xfrm>
          <a:off x="1349916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2.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1349916" y="589085"/>
        <a:ext cx="1136838" cy="437399"/>
      </dsp:txXfrm>
    </dsp:sp>
    <dsp:sp modelId="{6C418CEF-A596-4ACD-A45F-44A0ED854F9C}">
      <dsp:nvSpPr>
        <dsp:cNvPr id="0" name=""/>
        <dsp:cNvSpPr/>
      </dsp:nvSpPr>
      <dsp:spPr>
        <a:xfrm>
          <a:off x="1349916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 Opdagelsesfasen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</dsp:txBody>
      <dsp:txXfrm>
        <a:off x="1349916" y="1055447"/>
        <a:ext cx="1136838" cy="521599"/>
      </dsp:txXfrm>
    </dsp:sp>
    <dsp:sp modelId="{A10D4B71-4FEF-40E4-A3A4-14ED75809DD6}">
      <dsp:nvSpPr>
        <dsp:cNvPr id="0" name=""/>
        <dsp:cNvSpPr/>
      </dsp:nvSpPr>
      <dsp:spPr>
        <a:xfrm>
          <a:off x="2685702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2FB92-595B-4D67-9C26-6E12D0438CC1}">
      <dsp:nvSpPr>
        <dsp:cNvPr id="0" name=""/>
        <dsp:cNvSpPr/>
      </dsp:nvSpPr>
      <dsp:spPr>
        <a:xfrm>
          <a:off x="2685702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3.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2685702" y="589085"/>
        <a:ext cx="1136838" cy="437399"/>
      </dsp:txXfrm>
    </dsp:sp>
    <dsp:sp modelId="{EEA6C6A1-78A4-4C63-8D2D-A606BC02A2E7}">
      <dsp:nvSpPr>
        <dsp:cNvPr id="0" name=""/>
        <dsp:cNvSpPr/>
      </dsp:nvSpPr>
      <dsp:spPr>
        <a:xfrm>
          <a:off x="2685702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Refleksion over teknologi og profession</a:t>
          </a:r>
        </a:p>
      </dsp:txBody>
      <dsp:txXfrm>
        <a:off x="2685702" y="1055447"/>
        <a:ext cx="1136838" cy="521599"/>
      </dsp:txXfrm>
    </dsp:sp>
    <dsp:sp modelId="{167BFDC5-8E8A-4173-A0B8-91250BEDE818}">
      <dsp:nvSpPr>
        <dsp:cNvPr id="0" name=""/>
        <dsp:cNvSpPr/>
      </dsp:nvSpPr>
      <dsp:spPr>
        <a:xfrm>
          <a:off x="4021487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4F371-1555-4D98-BD4B-1EDC15744E16}">
      <dsp:nvSpPr>
        <dsp:cNvPr id="0" name=""/>
        <dsp:cNvSpPr/>
      </dsp:nvSpPr>
      <dsp:spPr>
        <a:xfrm>
          <a:off x="4021487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4.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4021487" y="589085"/>
        <a:ext cx="1136838" cy="437399"/>
      </dsp:txXfrm>
    </dsp:sp>
    <dsp:sp modelId="{129B012B-3F18-46E1-BA58-7F0B300834F5}">
      <dsp:nvSpPr>
        <dsp:cNvPr id="0" name=""/>
        <dsp:cNvSpPr/>
      </dsp:nvSpPr>
      <dsp:spPr>
        <a:xfrm>
          <a:off x="4021487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Læreproces og didaktisk fokus</a:t>
          </a:r>
        </a:p>
      </dsp:txBody>
      <dsp:txXfrm>
        <a:off x="4021487" y="1055447"/>
        <a:ext cx="1136838" cy="521599"/>
      </dsp:txXfrm>
    </dsp:sp>
    <dsp:sp modelId="{7AB8805D-165F-40D8-9908-05F25D19BBC1}">
      <dsp:nvSpPr>
        <dsp:cNvPr id="0" name=""/>
        <dsp:cNvSpPr/>
      </dsp:nvSpPr>
      <dsp:spPr>
        <a:xfrm>
          <a:off x="5357273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5943-FC6E-4F90-BE19-7FA76BA91029}">
      <dsp:nvSpPr>
        <dsp:cNvPr id="0" name=""/>
        <dsp:cNvSpPr/>
      </dsp:nvSpPr>
      <dsp:spPr>
        <a:xfrm>
          <a:off x="5357273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5.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5357273" y="589085"/>
        <a:ext cx="1136838" cy="437399"/>
      </dsp:txXfrm>
    </dsp:sp>
    <dsp:sp modelId="{973F350A-B94A-4E53-A62A-FAA458BE6F07}">
      <dsp:nvSpPr>
        <dsp:cNvPr id="0" name=""/>
        <dsp:cNvSpPr/>
      </dsp:nvSpPr>
      <dsp:spPr>
        <a:xfrm>
          <a:off x="5357273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 Didaktisk design</a:t>
          </a:r>
        </a:p>
      </dsp:txBody>
      <dsp:txXfrm>
        <a:off x="5357273" y="1055447"/>
        <a:ext cx="1136838" cy="521599"/>
      </dsp:txXfrm>
    </dsp:sp>
    <dsp:sp modelId="{5A7D141E-B5EC-4C6B-A082-630518B52528}">
      <dsp:nvSpPr>
        <dsp:cNvPr id="0" name=""/>
        <dsp:cNvSpPr/>
      </dsp:nvSpPr>
      <dsp:spPr>
        <a:xfrm>
          <a:off x="6693059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BE92A-5988-4504-BCA1-FAFC03756FCF}">
      <dsp:nvSpPr>
        <dsp:cNvPr id="0" name=""/>
        <dsp:cNvSpPr/>
      </dsp:nvSpPr>
      <dsp:spPr>
        <a:xfrm>
          <a:off x="6693059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6.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6693059" y="589085"/>
        <a:ext cx="1136838" cy="437399"/>
      </dsp:txXfrm>
    </dsp:sp>
    <dsp:sp modelId="{5BF17B2A-8AAF-49D8-A803-45B736CD7D44}">
      <dsp:nvSpPr>
        <dsp:cNvPr id="0" name=""/>
        <dsp:cNvSpPr/>
      </dsp:nvSpPr>
      <dsp:spPr>
        <a:xfrm>
          <a:off x="6693059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Tilrettelæggelse/eksperiment/problem</a:t>
          </a:r>
        </a:p>
      </dsp:txBody>
      <dsp:txXfrm>
        <a:off x="6693059" y="1055447"/>
        <a:ext cx="1136838" cy="521599"/>
      </dsp:txXfrm>
    </dsp:sp>
    <dsp:sp modelId="{ABFDEE8B-A442-4903-99FE-7DFDD5134DDA}">
      <dsp:nvSpPr>
        <dsp:cNvPr id="0" name=""/>
        <dsp:cNvSpPr/>
      </dsp:nvSpPr>
      <dsp:spPr>
        <a:xfrm>
          <a:off x="8028844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9D4C5-BCDC-49C1-A33D-FB73C82136F6}">
      <dsp:nvSpPr>
        <dsp:cNvPr id="0" name=""/>
        <dsp:cNvSpPr/>
      </dsp:nvSpPr>
      <dsp:spPr>
        <a:xfrm>
          <a:off x="8028844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7.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8028844" y="589085"/>
        <a:ext cx="1136838" cy="437399"/>
      </dsp:txXfrm>
    </dsp:sp>
    <dsp:sp modelId="{192E55A8-DDDC-4A81-AF0E-1D60B0D910DD}">
      <dsp:nvSpPr>
        <dsp:cNvPr id="0" name=""/>
        <dsp:cNvSpPr/>
      </dsp:nvSpPr>
      <dsp:spPr>
        <a:xfrm>
          <a:off x="8028844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Refleksion</a:t>
          </a:r>
        </a:p>
      </dsp:txBody>
      <dsp:txXfrm>
        <a:off x="8028844" y="1055447"/>
        <a:ext cx="1136838" cy="521599"/>
      </dsp:txXfrm>
    </dsp:sp>
    <dsp:sp modelId="{7467404E-E0CA-4DF2-8100-68DE848277BC}">
      <dsp:nvSpPr>
        <dsp:cNvPr id="0" name=""/>
        <dsp:cNvSpPr/>
      </dsp:nvSpPr>
      <dsp:spPr>
        <a:xfrm>
          <a:off x="9364630" y="128922"/>
          <a:ext cx="397893" cy="397893"/>
        </a:xfrm>
        <a:prstGeom prst="rect">
          <a:avLst/>
        </a:prstGeom>
        <a:blipFill rotWithShape="1"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8246D-0425-491C-822D-C20A2670DA59}">
      <dsp:nvSpPr>
        <dsp:cNvPr id="0" name=""/>
        <dsp:cNvSpPr/>
      </dsp:nvSpPr>
      <dsp:spPr>
        <a:xfrm>
          <a:off x="9364630" y="589085"/>
          <a:ext cx="1136838" cy="43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400" kern="1200" dirty="0"/>
            <a:t>8. Møde</a:t>
          </a:r>
          <a:br>
            <a:rPr lang="da-DK" sz="1400" kern="1200" dirty="0"/>
          </a:br>
          <a:r>
            <a:rPr lang="da-DK" sz="1400" kern="1200" dirty="0"/>
            <a:t>[Dato/tid]</a:t>
          </a:r>
        </a:p>
      </dsp:txBody>
      <dsp:txXfrm>
        <a:off x="9364630" y="589085"/>
        <a:ext cx="1136838" cy="437399"/>
      </dsp:txXfrm>
    </dsp:sp>
    <dsp:sp modelId="{CB83D36E-ADFC-469B-957A-A6AD17AD5B19}">
      <dsp:nvSpPr>
        <dsp:cNvPr id="0" name=""/>
        <dsp:cNvSpPr/>
      </dsp:nvSpPr>
      <dsp:spPr>
        <a:xfrm>
          <a:off x="9364630" y="1055447"/>
          <a:ext cx="1136838" cy="52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Evaluering</a:t>
          </a:r>
          <a:endParaRPr lang="da-DK" sz="1100" kern="1200" dirty="0"/>
        </a:p>
      </dsp:txBody>
      <dsp:txXfrm>
        <a:off x="9364630" y="1055447"/>
        <a:ext cx="1136838" cy="521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0FDF-EF0A-4234-8EDC-776A2908AEE5}">
      <dsp:nvSpPr>
        <dsp:cNvPr id="0" name=""/>
        <dsp:cNvSpPr/>
      </dsp:nvSpPr>
      <dsp:spPr>
        <a:xfrm>
          <a:off x="0" y="0"/>
          <a:ext cx="7620224" cy="1462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2605E-B545-4948-93E0-512FADEA78C6}">
      <dsp:nvSpPr>
        <dsp:cNvPr id="0" name=""/>
        <dsp:cNvSpPr/>
      </dsp:nvSpPr>
      <dsp:spPr>
        <a:xfrm>
          <a:off x="242540" y="4316006"/>
          <a:ext cx="804446" cy="804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DF197-C954-4F86-9E03-DE1D210C2A40}">
      <dsp:nvSpPr>
        <dsp:cNvPr id="0" name=""/>
        <dsp:cNvSpPr/>
      </dsp:nvSpPr>
      <dsp:spPr>
        <a:xfrm>
          <a:off x="1689336" y="625"/>
          <a:ext cx="3429100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1. Tjek ind</a:t>
          </a:r>
        </a:p>
      </dsp:txBody>
      <dsp:txXfrm>
        <a:off x="1689336" y="625"/>
        <a:ext cx="3429100" cy="1462629"/>
      </dsp:txXfrm>
    </dsp:sp>
    <dsp:sp modelId="{B488EC1D-9F40-435B-9CA8-85C0B228BCC6}">
      <dsp:nvSpPr>
        <dsp:cNvPr id="0" name=""/>
        <dsp:cNvSpPr/>
      </dsp:nvSpPr>
      <dsp:spPr>
        <a:xfrm>
          <a:off x="5118437" y="625"/>
          <a:ext cx="2501786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/>
        </a:p>
      </dsp:txBody>
      <dsp:txXfrm>
        <a:off x="5118437" y="625"/>
        <a:ext cx="2501786" cy="1462629"/>
      </dsp:txXfrm>
    </dsp:sp>
    <dsp:sp modelId="{D35974DE-9B86-4FDB-9CB9-B1E3CA213238}">
      <dsp:nvSpPr>
        <dsp:cNvPr id="0" name=""/>
        <dsp:cNvSpPr/>
      </dsp:nvSpPr>
      <dsp:spPr>
        <a:xfrm>
          <a:off x="0" y="1828911"/>
          <a:ext cx="7620224" cy="1462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E75A-67FA-4C79-8B87-1806C7C3F324}">
      <dsp:nvSpPr>
        <dsp:cNvPr id="0" name=""/>
        <dsp:cNvSpPr/>
      </dsp:nvSpPr>
      <dsp:spPr>
        <a:xfrm rot="523132">
          <a:off x="442445" y="2158003"/>
          <a:ext cx="804446" cy="80444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904D8-3EA1-4507-90FE-329B4A8B9BD0}">
      <dsp:nvSpPr>
        <dsp:cNvPr id="0" name=""/>
        <dsp:cNvSpPr/>
      </dsp:nvSpPr>
      <dsp:spPr>
        <a:xfrm>
          <a:off x="1661664" y="1828911"/>
          <a:ext cx="3375263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2. Præsentation af   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     produkt </a:t>
          </a:r>
        </a:p>
      </dsp:txBody>
      <dsp:txXfrm>
        <a:off x="1661664" y="1828911"/>
        <a:ext cx="3375263" cy="1462629"/>
      </dsp:txXfrm>
    </dsp:sp>
    <dsp:sp modelId="{DDA2A81D-9C36-4350-9288-31A45D5DCAE1}">
      <dsp:nvSpPr>
        <dsp:cNvPr id="0" name=""/>
        <dsp:cNvSpPr/>
      </dsp:nvSpPr>
      <dsp:spPr>
        <a:xfrm>
          <a:off x="5118437" y="1828911"/>
          <a:ext cx="2501786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Evaluering, diskussion og feedback</a:t>
          </a:r>
        </a:p>
      </dsp:txBody>
      <dsp:txXfrm>
        <a:off x="5118437" y="1828911"/>
        <a:ext cx="2501786" cy="1462629"/>
      </dsp:txXfrm>
    </dsp:sp>
    <dsp:sp modelId="{FF1B74A8-974C-4061-9F6D-5ACE62ED3818}">
      <dsp:nvSpPr>
        <dsp:cNvPr id="0" name=""/>
        <dsp:cNvSpPr/>
      </dsp:nvSpPr>
      <dsp:spPr>
        <a:xfrm>
          <a:off x="0" y="3657198"/>
          <a:ext cx="7620224" cy="1462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65C4A-7842-4EF6-B29E-AA64438B693F}">
      <dsp:nvSpPr>
        <dsp:cNvPr id="0" name=""/>
        <dsp:cNvSpPr/>
      </dsp:nvSpPr>
      <dsp:spPr>
        <a:xfrm rot="3059264">
          <a:off x="360641" y="3976057"/>
          <a:ext cx="804446" cy="80444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3138-B692-4640-BB16-897BF8699B4D}">
      <dsp:nvSpPr>
        <dsp:cNvPr id="0" name=""/>
        <dsp:cNvSpPr/>
      </dsp:nvSpPr>
      <dsp:spPr>
        <a:xfrm>
          <a:off x="1689336" y="3657198"/>
          <a:ext cx="3429100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3. Tjek ud</a:t>
          </a:r>
        </a:p>
      </dsp:txBody>
      <dsp:txXfrm>
        <a:off x="1689336" y="3657198"/>
        <a:ext cx="3429100" cy="1462629"/>
      </dsp:txXfrm>
    </dsp:sp>
    <dsp:sp modelId="{80DCC5DE-4D50-48D3-BD65-8FC39235CA98}">
      <dsp:nvSpPr>
        <dsp:cNvPr id="0" name=""/>
        <dsp:cNvSpPr/>
      </dsp:nvSpPr>
      <dsp:spPr>
        <a:xfrm>
          <a:off x="5118437" y="3657198"/>
          <a:ext cx="2501786" cy="146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95" tIns="154795" rIns="154795" bIns="1547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/>
        </a:p>
      </dsp:txBody>
      <dsp:txXfrm>
        <a:off x="5118437" y="3657198"/>
        <a:ext cx="2501786" cy="1462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A7B635-6D32-D149-9288-E1A58886F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DA538-621A-4448-BBDF-E761C6521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3973-4874-4F48-957F-152BDDAE793C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5B0F0-AC9C-2244-9825-0AD0FFDFA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7FE4B-A257-FF4D-8480-D34D9CD1DD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D8848-617E-5B47-8C88-FD29E1EAC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0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81C42-6798-1944-B853-CAFD8536BC2E}" type="datetimeFigureOut">
              <a:rPr lang="en-DK" smtClean="0"/>
              <a:t>02/24/2023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C7DF7-FA13-EB4E-8476-ECF249B6E12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258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694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54471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7805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ym typeface="Wingdings" panose="05000000000000000000" pitchFamily="2" charset="2"/>
              </a:rPr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1975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8461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C7DF7-FA13-EB4E-8476-ECF249B6E129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0517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5">
            <a:extLst>
              <a:ext uri="{FF2B5EF4-FFF2-40B4-BE49-F238E27FC236}">
                <a16:creationId xmlns:a16="http://schemas.microsoft.com/office/drawing/2014/main" id="{22B3C6D1-D8C9-8644-AAF1-13A369212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69857" y="2083714"/>
            <a:ext cx="4052285" cy="24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1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>
            <a:extLst>
              <a:ext uri="{FF2B5EF4-FFF2-40B4-BE49-F238E27FC236}">
                <a16:creationId xmlns:a16="http://schemas.microsoft.com/office/drawing/2014/main" id="{BECAA88E-1378-2D42-8216-10E819F4C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D2F1C608-B8D6-9E41-B1E6-CC2CE75F9B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2D7B-D3CE-EA4E-A41D-A6F3A13DF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404"/>
            <a:ext cx="3320282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40F8B-7F01-2F4C-9F1F-467683D0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B6D1-0274-6D40-82D3-0D575F0C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5E48-CFAD-C345-B200-A011AA9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1321E0-7FA4-8A49-815A-1C8B3E1230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3063" y="5970331"/>
            <a:ext cx="683137" cy="683137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237337D-EDBF-A341-B836-1AAB3747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CABD72-30CF-1748-8668-D8AECA5BA6D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33520" y="1444404"/>
            <a:ext cx="3320282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3C6A01-0A08-8F4A-87AE-F094FEEBC95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35859" y="1444404"/>
            <a:ext cx="3320282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62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>
            <a:extLst>
              <a:ext uri="{FF2B5EF4-FFF2-40B4-BE49-F238E27FC236}">
                <a16:creationId xmlns:a16="http://schemas.microsoft.com/office/drawing/2014/main" id="{BFB4DE42-7DC9-B34E-A345-384F6A836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2028BE32-6DC6-AB41-90CD-7F76783A2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140BC-BD33-F647-A5FD-B8ACC4D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9D0F7-1241-5A4B-A6AD-9940C72F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057B-9747-4D46-8EEA-A6F5F656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B1197B-65DB-1C48-8E36-88C3D8DC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312F8B1-7299-5F4B-9764-6B6E89A0D3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436914"/>
            <a:ext cx="3320282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284AE59-91A8-C247-8793-F575DC0236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1" y="4169872"/>
            <a:ext cx="3320282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79F1DDEB-5727-5243-A7B2-4E149323E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3517" y="1436914"/>
            <a:ext cx="3320282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F6BA6FDE-28B1-E04D-9B1D-E947510267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35859" y="1436914"/>
            <a:ext cx="3320282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83BB05A7-C4D7-5F45-9517-542FEFF99D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5859" y="4169872"/>
            <a:ext cx="3320282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4AFF2E7-608D-9C42-B800-EAE9AD5AE9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7276" y="4169872"/>
            <a:ext cx="3320282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1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6256246F-072C-FF4B-9200-EF4CA5585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C9BEB8BC-6C6B-704E-B98C-090906FDDB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B89B2-A4E4-724C-8387-CFA42F9E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86161"/>
            <a:ext cx="3318694" cy="483408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78437-940E-E040-82BA-55890C54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EADE7-B187-5743-90EB-E273AC03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1C477-7762-2742-9DBE-734097E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C2EC9BB-FEBF-D04F-A003-9C9BAFA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B72245-D876-254F-B6F7-1F9F12102B0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079240"/>
            <a:ext cx="3320282" cy="409772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060144F-4B95-B745-A5DB-A348E78C534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436653" y="1386161"/>
            <a:ext cx="3318694" cy="483408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6510D1-5928-9A48-92DD-006E389A7FA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435859" y="2079240"/>
            <a:ext cx="3320282" cy="409772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CBD205-3478-824A-8038-C3E191E240A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032723" y="1386161"/>
            <a:ext cx="3318694" cy="483408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C62957E-F7E8-B743-B4D0-ED72BBE734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31929" y="2079240"/>
            <a:ext cx="3320282" cy="409772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29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>
            <a:extLst>
              <a:ext uri="{FF2B5EF4-FFF2-40B4-BE49-F238E27FC236}">
                <a16:creationId xmlns:a16="http://schemas.microsoft.com/office/drawing/2014/main" id="{85831B4C-1410-4B48-AA4C-164E5BDC3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0FB36E0E-9D42-0E4A-B40C-AF49D3973E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93822" y="2576136"/>
            <a:ext cx="2133822" cy="1913082"/>
          </a:xfrm>
          <a:prstGeom prst="rect">
            <a:avLst/>
          </a:prstGeom>
        </p:spPr>
      </p:pic>
      <p:pic>
        <p:nvPicPr>
          <p:cNvPr id="15" name="Picture 33">
            <a:extLst>
              <a:ext uri="{FF2B5EF4-FFF2-40B4-BE49-F238E27FC236}">
                <a16:creationId xmlns:a16="http://schemas.microsoft.com/office/drawing/2014/main" id="{D5D9AC4A-7258-5C41-8016-775E733EE7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CBA35-7B9A-EB48-B04A-B4CC79A2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8ED41-FCDC-914F-B43B-49F7248E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69E94-85BE-7B45-81DD-926A1291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EBB6C20-3FA6-E64F-9244-F2AAB241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772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53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8224-87A4-7343-9E28-A67E3610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7DA6-EB97-F644-8D58-D943379F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Proxima Nova Alt" panose="02000506030000020004" pitchFamily="2" charset="77"/>
              </a:defRPr>
            </a:lvl1pPr>
            <a:lvl2pPr>
              <a:defRPr sz="2800" b="0" i="0">
                <a:latin typeface="Proxima Nova Alt Light" panose="02000506030000020004" pitchFamily="2" charset="77"/>
              </a:defRPr>
            </a:lvl2pPr>
            <a:lvl3pPr>
              <a:defRPr sz="2400" b="1" i="0">
                <a:latin typeface="Proxima Nova Alt" panose="02000506030000020004" pitchFamily="2" charset="77"/>
              </a:defRPr>
            </a:lvl3pPr>
            <a:lvl4pPr>
              <a:defRPr sz="2000" b="0" i="0">
                <a:latin typeface="Proxima Nova Alt Light" panose="02000506030000020004" pitchFamily="2" charset="77"/>
              </a:defRPr>
            </a:lvl4pPr>
            <a:lvl5pPr>
              <a:defRPr sz="2000" b="1" i="0">
                <a:latin typeface="Proxima Nova Alt" panose="02000506030000020004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82116-53C7-8340-8809-637D1CDDF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Proxima Nova Alt" panose="020005060300000200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C8B68-9C0F-DB41-958D-FEA4161B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0A89E-C58B-F34F-A9FA-3BFB055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66D6C-492F-CD4B-8E08-06965EDF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974A0F0B-F6B2-7448-A29D-F7BDF4394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641E-CB42-8944-933E-44572E86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1815B-689D-5043-9E3D-A701BE219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E90E6-6256-8247-AF81-01D7DB0A5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Proxima Nova Alt" panose="020005060300000200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88DA6-EC17-0849-B996-20C7CC99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0A0B4-2EB9-A943-AEEC-63F4B22E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4C7F2-2175-1446-B29B-695C0EC3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DA8A00-76A1-4546-A35F-A3D79F606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>
            <a:extLst>
              <a:ext uri="{FF2B5EF4-FFF2-40B4-BE49-F238E27FC236}">
                <a16:creationId xmlns:a16="http://schemas.microsoft.com/office/drawing/2014/main" id="{29D0E14E-7F8D-8140-8D53-0F3FB45363A7}"/>
              </a:ext>
            </a:extLst>
          </p:cNvPr>
          <p:cNvSpPr txBox="1"/>
          <p:nvPr userDrawn="1"/>
        </p:nvSpPr>
        <p:spPr>
          <a:xfrm>
            <a:off x="3655216" y="3182779"/>
            <a:ext cx="4881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da-DK" sz="2600" b="1" i="0" spc="0" dirty="0">
                <a:solidFill>
                  <a:schemeClr val="tx2"/>
                </a:solidFill>
                <a:latin typeface="Proxima Nova Alt" panose="02000506030000020004" pitchFamily="2" charset="77"/>
              </a:rPr>
              <a:t>Tak for din tid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2A0B2-E002-664C-8339-D6D2B3F80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41270" y="374252"/>
            <a:ext cx="2133822" cy="191308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2C8C282-097F-0645-8B86-CEE6695C93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2200" y="5686649"/>
            <a:ext cx="3098800" cy="30988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F57C5EC-782A-884E-80D2-B896E8F730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8393" y="480695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ACC1A20-92DD-8F49-8258-4DC33226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3A83049-F494-2A4A-BC22-6CBDC556B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AC91-44BD-43F4-AE54-AA9AED87543D}" type="slidenum">
              <a:rPr lang="da-DK" smtClean="0"/>
              <a:t>‹#›</a:t>
            </a:fld>
            <a:endParaRPr lang="da-DK"/>
          </a:p>
        </p:txBody>
      </p:sp>
      <p:sp>
        <p:nvSpPr>
          <p:cNvPr id="16" name="Pladsholder til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" y="684000"/>
            <a:ext cx="3251736" cy="478800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/>
              <a:t>Tekst</a:t>
            </a:r>
          </a:p>
        </p:txBody>
      </p:sp>
      <p:sp>
        <p:nvSpPr>
          <p:cNvPr id="18" name="Pladsholder til indhold 7"/>
          <p:cNvSpPr>
            <a:spLocks noGrp="1"/>
          </p:cNvSpPr>
          <p:nvPr>
            <p:ph sz="quarter" idx="21" hasCustomPrompt="1"/>
          </p:nvPr>
        </p:nvSpPr>
        <p:spPr>
          <a:xfrm>
            <a:off x="4079777" y="684000"/>
            <a:ext cx="7620224" cy="478800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da-DK" noProof="0"/>
              <a:t>Indsæt element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a-DK"/>
              <a:t>10-02-2020</a:t>
            </a:r>
          </a:p>
        </p:txBody>
      </p:sp>
    </p:spTree>
    <p:extLst>
      <p:ext uri="{BB962C8B-B14F-4D97-AF65-F5344CB8AC3E}">
        <p14:creationId xmlns:p14="http://schemas.microsoft.com/office/powerpoint/2010/main" val="399473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5781A97-6C8E-544E-BD37-30292ECC5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69FAB4F-837E-5249-890A-628E90F96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2327"/>
            <a:ext cx="9144000" cy="13164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456A-3432-314F-9E7C-6CF07CF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FCD1-2CF5-5947-A26B-8BCAD912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FE71-2EE4-1041-B7AC-ADA50C77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49B10A-7B53-6A4F-9AEF-9C4E7C644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393822" y="403081"/>
            <a:ext cx="2133822" cy="19130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EA7FB0-3463-384B-8074-874A33FC6A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  <p:pic>
        <p:nvPicPr>
          <p:cNvPr id="35" name="Billede 5">
            <a:extLst>
              <a:ext uri="{FF2B5EF4-FFF2-40B4-BE49-F238E27FC236}">
                <a16:creationId xmlns:a16="http://schemas.microsoft.com/office/drawing/2014/main" id="{351030AB-5881-A04D-9DBB-25BDF922350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923039" y="1229701"/>
            <a:ext cx="4345921" cy="264055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7EA0D-9C63-4923-87F8-3E1854ABF0A4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2"/>
          <a:srcRect l="-557810" t="-998722" r="261347" b="702258"/>
          <a:stretch/>
        </p:blipFill>
        <p:spPr>
          <a:xfrm>
            <a:off x="3575513" y="2755448"/>
            <a:ext cx="5040975" cy="134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5781A97-6C8E-544E-BD37-30292ECC5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1B7BA-59E9-464E-84F2-2B751DBC98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FAB4F-837E-5249-890A-628E90F96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456A-3432-314F-9E7C-6CF07CFF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FCD1-2CF5-5947-A26B-8BCAD912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FE71-2EE4-1041-B7AC-ADA50C77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49B10A-7B53-6A4F-9AEF-9C4E7C644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393822" y="403081"/>
            <a:ext cx="2133822" cy="19130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EA7FB0-3463-384B-8074-874A33FC6A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4F23BC9D-6B19-437F-B10A-526ECBE28313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/>
          <a:srcRect l="-557810" t="-998722" r="261347" b="702258"/>
          <a:stretch/>
        </p:blipFill>
        <p:spPr>
          <a:xfrm>
            <a:off x="4026412" y="448810"/>
            <a:ext cx="5040975" cy="134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3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177-B22A-B04B-9399-FD9C67FA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4402"/>
            <a:ext cx="10515600" cy="4754785"/>
          </a:xfrm>
        </p:spPr>
        <p:txBody>
          <a:bodyPr/>
          <a:lstStyle>
            <a:lvl1pPr>
              <a:defRPr sz="2600" b="0" i="0">
                <a:latin typeface="Proxima Nova Alt" panose="02000506030000020004" pitchFamily="2" charset="77"/>
              </a:defRPr>
            </a:lvl1pPr>
            <a:lvl2pPr>
              <a:defRPr sz="2200"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sz="1600"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AB11F-C8E3-CF43-80BE-5AF3C342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1DBEC-AEE7-924E-A29D-1B4C4779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CD055-8799-0A44-8FAC-F71B96B4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6E994DC-69FA-FF43-A03F-DCF4BA25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28EFBE00-736E-F64E-A9CF-3CBA62F3A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15488" y="5232136"/>
            <a:ext cx="2133822" cy="1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88DA6-EC17-0849-B996-20C7CC99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0A0B4-2EB9-A943-AEEC-63F4B22E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4C7F2-2175-1446-B29B-695C0EC3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E0281E4-CB2F-BD49-AB0B-A91401991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456"/>
            <a:ext cx="10515600" cy="408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en-GB" dirty="0"/>
              <a:t>TYPE DIVIDER SLIDE TITLE HERE</a:t>
            </a:r>
          </a:p>
        </p:txBody>
      </p:sp>
      <p:cxnSp>
        <p:nvCxnSpPr>
          <p:cNvPr id="14" name="Lige forbindelse 3">
            <a:extLst>
              <a:ext uri="{FF2B5EF4-FFF2-40B4-BE49-F238E27FC236}">
                <a16:creationId xmlns:a16="http://schemas.microsoft.com/office/drawing/2014/main" id="{8B25AA06-B40A-D043-A061-B4B7BB1201F1}"/>
              </a:ext>
            </a:extLst>
          </p:cNvPr>
          <p:cNvCxnSpPr>
            <a:cxnSpLocks/>
          </p:cNvCxnSpPr>
          <p:nvPr userDrawn="1"/>
        </p:nvCxnSpPr>
        <p:spPr>
          <a:xfrm>
            <a:off x="4622607" y="3759583"/>
            <a:ext cx="294678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76C571-6557-D54E-A7AD-E0D923E30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41270" y="374252"/>
            <a:ext cx="2133822" cy="19130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FB88245-3AB8-5C40-9927-B2A52B69C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2200" y="5686649"/>
            <a:ext cx="3098800" cy="30988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021AA88-0B77-FF4B-86BE-9D094AB00B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8393" y="480695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2C13-BEE9-A642-8CF1-DCB86AF9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1744F-4A56-1040-A4F6-762FDBE3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Proxima Nova Alt" panose="0200050603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987D-A36C-5948-9EA1-AAE4397A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B8203-1D10-EB48-A2F2-2CD4F681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20CD-995C-5741-9348-568CBCBC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21">
            <a:extLst>
              <a:ext uri="{FF2B5EF4-FFF2-40B4-BE49-F238E27FC236}">
                <a16:creationId xmlns:a16="http://schemas.microsoft.com/office/drawing/2014/main" id="{95E5B492-98CB-574A-80CB-E801970CB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998483" y="5346532"/>
            <a:ext cx="1941977" cy="1941977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F1891B0D-4842-BF48-A8C8-BF9FB46BFA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393822" y="403081"/>
            <a:ext cx="2133822" cy="1913082"/>
          </a:xfrm>
          <a:prstGeom prst="rect">
            <a:avLst/>
          </a:prstGeom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1D1BF9D9-7AF5-1E44-BD47-20FA64602A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353800" y="-624569"/>
            <a:ext cx="1522188" cy="15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45240FF0-0FD8-0248-AB11-24C84EED4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6AA52-539C-984F-A507-6A65275984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2D7B-D3CE-EA4E-A41D-A6F3A13DF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404"/>
            <a:ext cx="5181600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5C191-CE44-CB4C-A531-3092322D1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404"/>
            <a:ext cx="5181600" cy="4732560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40F8B-7F01-2F4C-9F1F-467683D0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B6D1-0274-6D40-82D3-0D575F0C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5E48-CFAD-C345-B200-A011AA9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237337D-EDBF-A341-B836-1AAB3747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03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>
            <a:extLst>
              <a:ext uri="{FF2B5EF4-FFF2-40B4-BE49-F238E27FC236}">
                <a16:creationId xmlns:a16="http://schemas.microsoft.com/office/drawing/2014/main" id="{9DCC7109-F956-6445-A6D2-1D3C07BF8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33FE8A81-476D-6E43-8B7F-E71982CBEC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EADA9DD-7E7E-2D48-8333-7450E933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33ACB63-18F8-B44D-B9D2-3A11855A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B288C7A-197B-5947-9E09-7805B85F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96BF83E-90B3-1A4B-A6A7-804E896D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70BAB1-9DE8-CC41-9688-D050140E17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436914"/>
            <a:ext cx="5181600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A919627-9E6E-5D4A-98A5-AEB9978701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1436914"/>
            <a:ext cx="5181600" cy="2470068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D62D65-BC1F-C244-A1E3-1F4CF3C06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1" y="4169872"/>
            <a:ext cx="5181600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5919CFB-8721-C74A-AA1F-CE31FF98F9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201" y="4167406"/>
            <a:ext cx="5181600" cy="1484312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84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5F498E3E-1EAC-B740-BD18-C8A1F400F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66911" y="4353575"/>
            <a:ext cx="2133822" cy="1913081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4686019B-31DB-5346-ABC0-DCE334B60D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38110" y="-408809"/>
            <a:ext cx="1941977" cy="19419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B89B2-A4E4-724C-8387-CFA42F9E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6161"/>
            <a:ext cx="5157787" cy="483408"/>
          </a:xfrm>
        </p:spPr>
        <p:txBody>
          <a:bodyPr anchor="b"/>
          <a:lstStyle>
            <a:lvl1pPr marL="0" indent="0">
              <a:buNone/>
              <a:defRPr sz="2400" b="1" i="0"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A3C1B-C3F7-584F-8A00-3009B842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5063"/>
            <a:ext cx="5157787" cy="409288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2336E-C11A-E24C-921B-FD1848C54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6161"/>
            <a:ext cx="5183188" cy="483408"/>
          </a:xfrm>
        </p:spPr>
        <p:txBody>
          <a:bodyPr anchor="b"/>
          <a:lstStyle>
            <a:lvl1pPr marL="0" indent="0">
              <a:buNone/>
              <a:defRPr sz="2400" b="1" i="0">
                <a:latin typeface="Proxima Nova Alt" panose="02000506030000020004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406BB-9995-B247-A202-8248B7218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85063"/>
            <a:ext cx="5183188" cy="4092884"/>
          </a:xfrm>
        </p:spPr>
        <p:txBody>
          <a:bodyPr/>
          <a:lstStyle>
            <a:lvl1pPr>
              <a:defRPr b="0" i="0">
                <a:latin typeface="Proxima Nova Alt" panose="02000506030000020004" pitchFamily="2" charset="77"/>
              </a:defRPr>
            </a:lvl1pPr>
            <a:lvl2pPr>
              <a:defRPr b="0" i="0">
                <a:latin typeface="Proxima Nova Alt Light" panose="02000506030000020004" pitchFamily="2" charset="77"/>
              </a:defRPr>
            </a:lvl2pPr>
            <a:lvl3pPr>
              <a:defRPr b="1" i="0">
                <a:latin typeface="Proxima Nova Alt" panose="02000506030000020004" pitchFamily="2" charset="77"/>
              </a:defRPr>
            </a:lvl3pPr>
            <a:lvl4pPr>
              <a:defRPr b="0" i="0">
                <a:latin typeface="Proxima Nova Alt Light" panose="02000506030000020004" pitchFamily="2" charset="77"/>
              </a:defRPr>
            </a:lvl4pPr>
            <a:lvl5pPr>
              <a:defRPr b="1" i="0">
                <a:latin typeface="Proxima Nova Alt" panose="02000506030000020004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78437-940E-E040-82BA-55890C54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EADE7-B187-5743-90EB-E273AC03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1C477-7762-2742-9DBE-734097E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C2EC9BB-FEBF-D04F-A003-9C9BAFA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Proxima Nova Alt" panose="02000506030000020004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1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3D65C-5AB7-6B40-9805-41E4F07E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8987-704D-BD46-B47B-F8303A3F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9457"/>
            <a:ext cx="10515600" cy="4767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4F04-1556-CD4F-A16C-AAAABF732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9710-8D8C-3645-9EB3-AB95FD394E61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81AA-DE16-694E-8ED7-4F18B5450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6C8A-2A76-2042-86CF-8A87ED91E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2311-5833-7640-A99A-1DB22133A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6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6" r:id="rId3"/>
    <p:sldLayoutId id="2147483650" r:id="rId4"/>
    <p:sldLayoutId id="2147483660" r:id="rId5"/>
    <p:sldLayoutId id="2147483651" r:id="rId6"/>
    <p:sldLayoutId id="2147483652" r:id="rId7"/>
    <p:sldLayoutId id="2147483663" r:id="rId8"/>
    <p:sldLayoutId id="2147483653" r:id="rId9"/>
    <p:sldLayoutId id="2147483661" r:id="rId10"/>
    <p:sldLayoutId id="2147483664" r:id="rId11"/>
    <p:sldLayoutId id="2147483662" r:id="rId12"/>
    <p:sldLayoutId id="2147483654" r:id="rId13"/>
    <p:sldLayoutId id="2147483656" r:id="rId14"/>
    <p:sldLayoutId id="2147483657" r:id="rId15"/>
    <p:sldLayoutId id="2147483659" r:id="rId16"/>
    <p:sldLayoutId id="2147483665" r:id="rId17"/>
    <p:sldLayoutId id="214748371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roxima Nova Alt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roxima Nova Alt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roxima Nova Alt Light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Proxima Nova Alt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roxima Nova Alt Light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Proxima Nova Alt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33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1.svg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37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11" Type="http://schemas.openxmlformats.org/officeDocument/2006/relationships/image" Target="../media/image44.sv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FBD315-1FBA-0A4F-9CE7-A2491B4D2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24" y="4232327"/>
            <a:ext cx="9144000" cy="1316421"/>
          </a:xfrm>
        </p:spPr>
        <p:txBody>
          <a:bodyPr>
            <a:normAutofit/>
          </a:bodyPr>
          <a:lstStyle/>
          <a:p>
            <a:r>
              <a:rPr lang="en-GB" sz="3200" b="1" dirty="0"/>
              <a:t>8. MØDE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CCA1FC3-CF69-4F77-9F58-0AAB58155A14}"/>
              </a:ext>
            </a:extLst>
          </p:cNvPr>
          <p:cNvSpPr/>
          <p:nvPr/>
        </p:nvSpPr>
        <p:spPr>
          <a:xfrm>
            <a:off x="9977647" y="4945129"/>
            <a:ext cx="1637733" cy="1605797"/>
          </a:xfrm>
          <a:prstGeom prst="ellipse">
            <a:avLst/>
          </a:prstGeom>
          <a:noFill/>
          <a:ln w="63500" cap="rnd">
            <a:solidFill>
              <a:schemeClr val="tx2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01254"/>
                      <a:gd name="connsiteY0" fmla="*/ 757451 h 1514902"/>
                      <a:gd name="connsiteX1" fmla="*/ 750627 w 1501254"/>
                      <a:gd name="connsiteY1" fmla="*/ 0 h 1514902"/>
                      <a:gd name="connsiteX2" fmla="*/ 1501254 w 1501254"/>
                      <a:gd name="connsiteY2" fmla="*/ 757451 h 1514902"/>
                      <a:gd name="connsiteX3" fmla="*/ 750627 w 1501254"/>
                      <a:gd name="connsiteY3" fmla="*/ 1514902 h 1514902"/>
                      <a:gd name="connsiteX4" fmla="*/ 0 w 1501254"/>
                      <a:gd name="connsiteY4" fmla="*/ 757451 h 1514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1254" h="1514902" extrusionOk="0">
                        <a:moveTo>
                          <a:pt x="0" y="757451"/>
                        </a:moveTo>
                        <a:cubicBezTo>
                          <a:pt x="-41776" y="313354"/>
                          <a:pt x="266434" y="26134"/>
                          <a:pt x="750627" y="0"/>
                        </a:cubicBezTo>
                        <a:cubicBezTo>
                          <a:pt x="1208690" y="9159"/>
                          <a:pt x="1478490" y="339846"/>
                          <a:pt x="1501254" y="757451"/>
                        </a:cubicBezTo>
                        <a:cubicBezTo>
                          <a:pt x="1451543" y="1224326"/>
                          <a:pt x="1155490" y="1568503"/>
                          <a:pt x="750627" y="1514902"/>
                        </a:cubicBezTo>
                        <a:cubicBezTo>
                          <a:pt x="275114" y="1481553"/>
                          <a:pt x="35064" y="1192534"/>
                          <a:pt x="0" y="7574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E1DEEE-A67A-42BF-8CE7-D822D3931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428536"/>
              </p:ext>
            </p:extLst>
          </p:nvPr>
        </p:nvGraphicFramePr>
        <p:xfrm>
          <a:off x="1230085" y="4945129"/>
          <a:ext cx="10515600" cy="170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098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5B71D7A-40B1-426B-9038-7C779EB548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000" y="684000"/>
            <a:ext cx="3251736" cy="4788000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accent1"/>
                </a:solidFill>
              </a:rPr>
              <a:t>Agenda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A5909F-8EC8-4768-8FDE-DDCE1D79A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40255"/>
              </p:ext>
            </p:extLst>
          </p:nvPr>
        </p:nvGraphicFramePr>
        <p:xfrm>
          <a:off x="4079777" y="683999"/>
          <a:ext cx="7620224" cy="512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ktangel 4" descr="Turkey">
            <a:extLst>
              <a:ext uri="{FF2B5EF4-FFF2-40B4-BE49-F238E27FC236}">
                <a16:creationId xmlns:a16="http://schemas.microsoft.com/office/drawing/2014/main" id="{2AACFA1A-8200-4124-9F6F-1AC44190545B}"/>
              </a:ext>
            </a:extLst>
          </p:cNvPr>
          <p:cNvSpPr/>
          <p:nvPr/>
        </p:nvSpPr>
        <p:spPr>
          <a:xfrm>
            <a:off x="1940031" y="602720"/>
            <a:ext cx="447569" cy="443760"/>
          </a:xfrm>
          <a:prstGeom prst="rect">
            <a:avLst/>
          </a:prstGeom>
          <a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69C700E-74B2-4CFB-B672-7F480FD30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2960" y="1214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Graphic 273">
            <a:extLst>
              <a:ext uri="{FF2B5EF4-FFF2-40B4-BE49-F238E27FC236}">
                <a16:creationId xmlns:a16="http://schemas.microsoft.com/office/drawing/2014/main" id="{665040CE-69EB-4284-BC56-8FC708528B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469963" y="1018654"/>
            <a:ext cx="630794" cy="63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56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190FB5-7D5D-4982-B52A-9E057AAAA3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000" y="684000"/>
            <a:ext cx="3251736" cy="4788000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accent1"/>
                </a:solidFill>
              </a:rPr>
              <a:t>Tjek ind</a:t>
            </a:r>
          </a:p>
          <a:p>
            <a:br>
              <a:rPr lang="da-DK" sz="1600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Graphic 353">
            <a:extLst>
              <a:ext uri="{FF2B5EF4-FFF2-40B4-BE49-F238E27FC236}">
                <a16:creationId xmlns:a16="http://schemas.microsoft.com/office/drawing/2014/main" id="{B2C1E22A-CA7C-4255-B135-89BC71CE6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748038" y="414355"/>
            <a:ext cx="691660" cy="69166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2338D75-E4F6-45A9-891B-12646458E7AC}"/>
              </a:ext>
            </a:extLst>
          </p:cNvPr>
          <p:cNvSpPr/>
          <p:nvPr/>
        </p:nvSpPr>
        <p:spPr>
          <a:xfrm>
            <a:off x="4322463" y="582795"/>
            <a:ext cx="74015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da-DK" sz="2400" b="1" dirty="0"/>
              <a:t>Præsentér på 30 sek. det produkt, som du har lavet og fremfor alt, hvad vi kan glæde os til!</a:t>
            </a:r>
            <a:br>
              <a:rPr lang="da-DK" sz="2400" b="1" dirty="0"/>
            </a:br>
            <a:endParaRPr lang="da-DK" dirty="0"/>
          </a:p>
        </p:txBody>
      </p:sp>
      <p:pic>
        <p:nvPicPr>
          <p:cNvPr id="3" name="Grafik 2" descr="Fyrværkeri">
            <a:extLst>
              <a:ext uri="{FF2B5EF4-FFF2-40B4-BE49-F238E27FC236}">
                <a16:creationId xmlns:a16="http://schemas.microsoft.com/office/drawing/2014/main" id="{60B46AC6-FBE9-459A-A64F-851B04729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5026" y="2220264"/>
            <a:ext cx="3251736" cy="3251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1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B3604-8F54-450A-86C6-2C4B5CEBC8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699" y="527576"/>
            <a:ext cx="3251736" cy="4788000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chemeClr val="accent1"/>
                </a:solidFill>
              </a:rPr>
              <a:t>Evaluering</a:t>
            </a:r>
            <a:endParaRPr lang="da-DK" sz="2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3712505-2A87-4C80-A9CD-11FBB8B79A98}"/>
              </a:ext>
            </a:extLst>
          </p:cNvPr>
          <p:cNvSpPr txBox="1"/>
          <p:nvPr/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endParaRPr lang="da-DK" sz="1600" dirty="0"/>
          </a:p>
        </p:txBody>
      </p:sp>
      <p:sp>
        <p:nvSpPr>
          <p:cNvPr id="9" name="Pladsholder til indhold 6">
            <a:extLst>
              <a:ext uri="{FF2B5EF4-FFF2-40B4-BE49-F238E27FC236}">
                <a16:creationId xmlns:a16="http://schemas.microsoft.com/office/drawing/2014/main" id="{30BFD18D-6B63-48BD-851A-5520E4131B10}"/>
              </a:ext>
            </a:extLst>
          </p:cNvPr>
          <p:cNvSpPr txBox="1">
            <a:spLocks/>
          </p:cNvSpPr>
          <p:nvPr/>
        </p:nvSpPr>
        <p:spPr>
          <a:xfrm>
            <a:off x="4772025" y="-872137"/>
            <a:ext cx="6678447" cy="75874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roxima Nova Alt Light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roxima Nova Alt Light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Proxima Nova Alt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000" dirty="0">
              <a:latin typeface="+mn-lt"/>
            </a:endParaRPr>
          </a:p>
          <a:p>
            <a:pPr marL="0" indent="0">
              <a:buNone/>
            </a:pPr>
            <a:endParaRPr lang="da-DK" sz="2000" dirty="0">
              <a:latin typeface="+mn-lt"/>
            </a:endParaRPr>
          </a:p>
          <a:p>
            <a:pPr marL="0" indent="0">
              <a:buNone/>
            </a:pPr>
            <a:br>
              <a:rPr lang="da-DK" sz="2000" dirty="0">
                <a:latin typeface="+mn-lt"/>
              </a:rPr>
            </a:br>
            <a:endParaRPr lang="da-DK" sz="2000" dirty="0">
              <a:latin typeface="+mn-lt"/>
            </a:endParaRPr>
          </a:p>
          <a:p>
            <a:pPr marL="0" indent="0">
              <a:buNone/>
            </a:pPr>
            <a:r>
              <a:rPr lang="da-DK" sz="2000" b="1" dirty="0">
                <a:latin typeface="+mj-lt"/>
              </a:rPr>
              <a:t>Præsentation af produkt med beskrivelse og refleksion over:</a:t>
            </a:r>
            <a:endParaRPr lang="da-DK" sz="2000" dirty="0">
              <a:latin typeface="+mj-lt"/>
            </a:endParaRPr>
          </a:p>
          <a:p>
            <a:pPr lvl="0"/>
            <a:r>
              <a:rPr lang="da-DK" sz="2000" dirty="0">
                <a:latin typeface="+mj-lt"/>
              </a:rPr>
              <a:t>din egen læreproces (nåede du målet og hvad har forløbet givet dig?) og dine egne kompetencer</a:t>
            </a:r>
          </a:p>
          <a:p>
            <a:pPr lvl="0"/>
            <a:r>
              <a:rPr lang="da-DK" sz="2000" dirty="0">
                <a:latin typeface="+mj-lt"/>
              </a:rPr>
              <a:t>din faglige opdatering; hvor er du blevet klogere?</a:t>
            </a:r>
          </a:p>
          <a:p>
            <a:pPr lvl="0"/>
            <a:r>
              <a:rPr lang="da-DK" sz="2000" dirty="0">
                <a:latin typeface="+mj-lt"/>
              </a:rPr>
              <a:t>evt. fagdidaktiske gevinster</a:t>
            </a:r>
          </a:p>
          <a:p>
            <a:pPr lvl="0"/>
            <a:r>
              <a:rPr lang="da-DK" sz="2000" dirty="0">
                <a:latin typeface="+mj-lt"/>
              </a:rPr>
              <a:t>dit kollegiale netværk – hvad har det betydet?</a:t>
            </a:r>
          </a:p>
          <a:p>
            <a:pPr lvl="0"/>
            <a:r>
              <a:rPr lang="da-DK" sz="2000" dirty="0">
                <a:latin typeface="+mj-lt"/>
              </a:rPr>
              <a:t>og hvordan har det været at arbejde i læringscirkler (hvad kan det format?)</a:t>
            </a:r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BC0CBEA-8A7A-4A33-84AE-11FA6CBFD822}"/>
              </a:ext>
            </a:extLst>
          </p:cNvPr>
          <p:cNvSpPr txBox="1"/>
          <p:nvPr/>
        </p:nvSpPr>
        <p:spPr>
          <a:xfrm>
            <a:off x="1483854" y="2564490"/>
            <a:ext cx="3932237" cy="38115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endParaRPr lang="da-DK" sz="1600" dirty="0"/>
          </a:p>
        </p:txBody>
      </p:sp>
      <p:pic>
        <p:nvPicPr>
          <p:cNvPr id="14" name="Graphic 195">
            <a:extLst>
              <a:ext uri="{FF2B5EF4-FFF2-40B4-BE49-F238E27FC236}">
                <a16:creationId xmlns:a16="http://schemas.microsoft.com/office/drawing/2014/main" id="{12688F37-36BE-40B8-8555-751B27B8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38653" y="423027"/>
            <a:ext cx="592858" cy="592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50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94EFC-5805-4365-9F95-492D6FEB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68903"/>
            <a:ext cx="3932237" cy="834961"/>
          </a:xfrm>
        </p:spPr>
        <p:txBody>
          <a:bodyPr/>
          <a:lstStyle/>
          <a:p>
            <a:r>
              <a:rPr lang="da-DK" dirty="0"/>
              <a:t>Tjek-ud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244C02-58BB-4014-B00E-020C2E121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57350"/>
            <a:ext cx="2886051" cy="3811588"/>
          </a:xfrm>
        </p:spPr>
        <p:txBody>
          <a:bodyPr/>
          <a:lstStyle/>
          <a:p>
            <a:r>
              <a:rPr lang="da-DK" dirty="0"/>
              <a:t>Selfie af cirklen sammen</a:t>
            </a:r>
            <a:br>
              <a:rPr lang="da-DK" dirty="0"/>
            </a:br>
            <a:r>
              <a:rPr lang="da-DK" dirty="0"/>
              <a:t>med 5 ting, som I har lært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FAE6925-4049-4A4C-8E23-8C68547BAEC9}"/>
              </a:ext>
            </a:extLst>
          </p:cNvPr>
          <p:cNvSpPr/>
          <p:nvPr/>
        </p:nvSpPr>
        <p:spPr>
          <a:xfrm rot="1590883">
            <a:off x="2688110" y="919061"/>
            <a:ext cx="592402" cy="592402"/>
          </a:xfrm>
          <a:prstGeom prst="rect">
            <a:avLst/>
          </a:prstGeom>
          <a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91BBEE6C-58CD-435C-B497-C5C62D2D980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161819" t="-712544" r="-356404" b="517958"/>
          <a:stretch/>
        </p:blipFill>
        <p:spPr>
          <a:xfrm>
            <a:off x="3575513" y="2755448"/>
            <a:ext cx="5040975" cy="1347105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6F513B02-5075-4134-B69A-0938642F71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/>
          <a:srcRect/>
          <a:stretch/>
        </p:blipFill>
        <p:spPr>
          <a:xfrm>
            <a:off x="951211" y="6004402"/>
            <a:ext cx="1781765" cy="47614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9069A66-37AE-4BC3-BD32-45D1A9AB211B}"/>
              </a:ext>
            </a:extLst>
          </p:cNvPr>
          <p:cNvSpPr txBox="1">
            <a:spLocks/>
          </p:cNvSpPr>
          <p:nvPr/>
        </p:nvSpPr>
        <p:spPr>
          <a:xfrm>
            <a:off x="835097" y="-834142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Proxima Nova Alt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Tjek-ud</a:t>
            </a:r>
          </a:p>
        </p:txBody>
      </p:sp>
      <p:sp>
        <p:nvSpPr>
          <p:cNvPr id="11" name="Rektangel 7">
            <a:extLst>
              <a:ext uri="{FF2B5EF4-FFF2-40B4-BE49-F238E27FC236}">
                <a16:creationId xmlns:a16="http://schemas.microsoft.com/office/drawing/2014/main" id="{7BDABF61-BEBF-4F6C-A953-7E5F9C3B1AFA}"/>
              </a:ext>
            </a:extLst>
          </p:cNvPr>
          <p:cNvSpPr/>
          <p:nvPr/>
        </p:nvSpPr>
        <p:spPr>
          <a:xfrm>
            <a:off x="3772467" y="107266"/>
            <a:ext cx="74015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da-DK" sz="2400" b="1" dirty="0"/>
              <a:t>5 ting, som du har lært i løbet af din deltagelse i læringscirklen:</a:t>
            </a:r>
            <a:br>
              <a:rPr lang="da-DK" sz="2400" b="1" dirty="0"/>
            </a:br>
            <a:endParaRPr lang="da-DK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F0A965D-2D5C-4EFC-8ABC-81E0777F8164}"/>
              </a:ext>
            </a:extLst>
          </p:cNvPr>
          <p:cNvGrpSpPr/>
          <p:nvPr/>
        </p:nvGrpSpPr>
        <p:grpSpPr>
          <a:xfrm>
            <a:off x="677267" y="700957"/>
            <a:ext cx="2827265" cy="1912786"/>
            <a:chOff x="806450" y="615526"/>
            <a:chExt cx="2827265" cy="1912786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2AF03B3C-C719-4702-8257-8B52F622E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6450" y="615526"/>
              <a:ext cx="2827265" cy="1912786"/>
            </a:xfrm>
            <a:prstGeom prst="rect">
              <a:avLst/>
            </a:prstGeom>
          </p:spPr>
        </p:pic>
        <p:pic>
          <p:nvPicPr>
            <p:cNvPr id="7" name="Graphic 83">
              <a:extLst>
                <a:ext uri="{FF2B5EF4-FFF2-40B4-BE49-F238E27FC236}">
                  <a16:creationId xmlns:a16="http://schemas.microsoft.com/office/drawing/2014/main" id="{BDF2FB13-EC56-42F9-8C4E-E6934613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25338" y="1240727"/>
              <a:ext cx="662384" cy="662384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7B9DDFF-0C8C-4B6A-9DEB-12CA877A8D12}"/>
              </a:ext>
            </a:extLst>
          </p:cNvPr>
          <p:cNvSpPr/>
          <p:nvPr/>
        </p:nvSpPr>
        <p:spPr>
          <a:xfrm>
            <a:off x="327546" y="955343"/>
            <a:ext cx="507551" cy="65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1735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TEMA" val="YGW0VAut"/>
  <p:tag name="ARTICULATE_PROJECT_OPEN" val="0"/>
  <p:tag name="ARTICULATE_SLIDE_COU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ha\AppData\Local\Temp\1\Templafy\PowerPointVsto\Assets\SDU_BLACK_RGB_png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ha\AppData\Local\Temp\1\Templafy\PowerPointVsto\Assets\SDU_BLACK_RGB_png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ha\AppData\Local\Temp\1\Templafy\PowerPointVsto\Assets\SDU_BLACK_RGB_png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ha\AppData\Local\Temp\1\Templafy\PowerPointVsto\Assets\SDU_BLACK_RGB_png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ma">
  <a:themeElements>
    <a:clrScheme name="Læringscirkler">
      <a:dk1>
        <a:srgbClr val="333333"/>
      </a:dk1>
      <a:lt1>
        <a:srgbClr val="FFFFFF"/>
      </a:lt1>
      <a:dk2>
        <a:srgbClr val="EEB942"/>
      </a:dk2>
      <a:lt2>
        <a:srgbClr val="36ACA0"/>
      </a:lt2>
      <a:accent1>
        <a:srgbClr val="EEBA41"/>
      </a:accent1>
      <a:accent2>
        <a:srgbClr val="36ACA0"/>
      </a:accent2>
      <a:accent3>
        <a:srgbClr val="333333"/>
      </a:accent3>
      <a:accent4>
        <a:srgbClr val="F3D087"/>
      </a:accent4>
      <a:accent5>
        <a:srgbClr val="87C8BF"/>
      </a:accent5>
      <a:accent6>
        <a:srgbClr val="716E6E"/>
      </a:accent6>
      <a:hlink>
        <a:srgbClr val="36ACA0"/>
      </a:hlink>
      <a:folHlink>
        <a:srgbClr val="EEB94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-PPTemplate" id="{8AD5A5D5-F16B-4945-B925-99F84C59F795}" vid="{4BE31A16-5FC2-B946-9937-471B69946E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f08bda-b8aa-4525-b4cd-e5d114b56fe4">
      <Terms xmlns="http://schemas.microsoft.com/office/infopath/2007/PartnerControls"/>
    </lcf76f155ced4ddcb4097134ff3c332f>
    <TaxCatchAll xmlns="7eb507d2-81b4-4ae9-a9bd-e92162f533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D3BD57861FA843955F82B2C4482B6F" ma:contentTypeVersion="13" ma:contentTypeDescription="Opret et nyt dokument." ma:contentTypeScope="" ma:versionID="1b2052252d506b0fcba567e125d6281c">
  <xsd:schema xmlns:xsd="http://www.w3.org/2001/XMLSchema" xmlns:xs="http://www.w3.org/2001/XMLSchema" xmlns:p="http://schemas.microsoft.com/office/2006/metadata/properties" xmlns:ns2="7ff08bda-b8aa-4525-b4cd-e5d114b56fe4" xmlns:ns3="7eb507d2-81b4-4ae9-a9bd-e92162f533ac" targetNamespace="http://schemas.microsoft.com/office/2006/metadata/properties" ma:root="true" ma:fieldsID="391f297318b166ede869b12eb16b8752" ns2:_="" ns3:_="">
    <xsd:import namespace="7ff08bda-b8aa-4525-b4cd-e5d114b56fe4"/>
    <xsd:import namespace="7eb507d2-81b4-4ae9-a9bd-e92162f53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08bda-b8aa-4525-b4cd-e5d114b56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6e115677-f02f-49e2-a07c-4177104e5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07d2-81b4-4ae9-a9bd-e92162f53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933065d-3c9f-4617-b38b-ab261bf804b1}" ma:internalName="TaxCatchAll" ma:showField="CatchAllData" ma:web="7eb507d2-81b4-4ae9-a9bd-e92162f53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3046C-4F84-4A19-80F8-7A43B3B6DBB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ff08bda-b8aa-4525-b4cd-e5d114b56fe4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eb507d2-81b4-4ae9-a9bd-e92162f533a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251962-0859-4D03-9084-81761CD59584}"/>
</file>

<file path=customXml/itemProps3.xml><?xml version="1.0" encoding="utf-8"?>
<ds:datastoreItem xmlns:ds="http://schemas.openxmlformats.org/officeDocument/2006/customXml" ds:itemID="{098B4E04-890F-4930-8226-49786BE2EF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250</Words>
  <Application>Microsoft Office PowerPoint</Application>
  <PresentationFormat>Widescreen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Proxima Nova Alt</vt:lpstr>
      <vt:lpstr>Proxima Nova Alt Light</vt:lpstr>
      <vt:lpstr>Office-tema</vt:lpstr>
      <vt:lpstr>PowerPoint Presentation</vt:lpstr>
      <vt:lpstr>PowerPoint Presentation</vt:lpstr>
      <vt:lpstr>PowerPoint Presentation</vt:lpstr>
      <vt:lpstr>PowerPoint Presentation</vt:lpstr>
      <vt:lpstr>Tjek-ud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Pernille Stenkil Hansen</dc:creator>
  <cp:lastModifiedBy>Pernille Stenkil Hansen</cp:lastModifiedBy>
  <cp:revision>59</cp:revision>
  <dcterms:created xsi:type="dcterms:W3CDTF">2020-10-22T11:48:30Z</dcterms:created>
  <dcterms:modified xsi:type="dcterms:W3CDTF">2023-02-24T15:02:10Z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9CC652CD-7DA0-4614-ABBF-602D5E11210A</vt:lpwstr>
  </property>
  <property fmtid="{D5CDD505-2E9C-101B-9397-08002B2CF9AE}" pid="3" name="ArticulatePath">
    <vt:lpwstr>SDU_PHA_Laearingscirkelmoede1</vt:lpwstr>
  </property>
  <property fmtid="{D5CDD505-2E9C-101B-9397-08002B2CF9AE}" pid="4" name="ContentTypeId">
    <vt:lpwstr>0x010100ECD3BD57861FA843955F82B2C4482B6F</vt:lpwstr>
  </property>
</Properties>
</file>